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83" r:id="rId5"/>
    <p:sldId id="284" r:id="rId6"/>
    <p:sldId id="285" r:id="rId7"/>
    <p:sldId id="286" r:id="rId8"/>
    <p:sldId id="287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69" r:id="rId32"/>
    <p:sldId id="288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Gaya Medium 2 - Akse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d-ID"/>
              <a:t>Klik untuk mengedit gaya subjudul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ambar Panorama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udul d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utipa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u N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u Nama dengan Kutip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d-ID"/>
              <a:t>Edit gaya teks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ar atau Sal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d-ID"/>
              <a:t>Edit gaya teks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08FD292-9C84-49F0-BA6B-E3B690AB46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Pengajuan</a:t>
            </a:r>
            <a:r>
              <a:rPr lang="en-US" dirty="0"/>
              <a:t> </a:t>
            </a:r>
            <a:r>
              <a:rPr lang="en-US" dirty="0" err="1"/>
              <a:t>Cuti</a:t>
            </a:r>
            <a:endParaRPr lang="en-US" dirty="0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D673AF3B-89C7-4791-9578-8B66AE87E9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Lato" panose="020F0502020204030203" pitchFamily="34" charset="0"/>
              </a:rPr>
              <a:t>Oleh Felix Candra &amp; </a:t>
            </a:r>
            <a:r>
              <a:rPr lang="en-US" dirty="0" err="1">
                <a:latin typeface="Lato" panose="020F0502020204030203" pitchFamily="34" charset="0"/>
              </a:rPr>
              <a:t>Rahmat</a:t>
            </a:r>
            <a:r>
              <a:rPr lang="en-US" dirty="0">
                <a:latin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</a:rPr>
              <a:t>Darmawan</a:t>
            </a:r>
            <a:endParaRPr lang="en-US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215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Tampungan Konten 8">
            <a:extLst>
              <a:ext uri="{FF2B5EF4-FFF2-40B4-BE49-F238E27FC236}">
                <a16:creationId xmlns:a16="http://schemas.microsoft.com/office/drawing/2014/main" id="{A8E0D64D-0653-427E-B91E-CD54D19A32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6853" y="134949"/>
            <a:ext cx="5901840" cy="6588102"/>
          </a:xfrm>
        </p:spPr>
      </p:pic>
    </p:spTree>
    <p:extLst>
      <p:ext uri="{BB962C8B-B14F-4D97-AF65-F5344CB8AC3E}">
        <p14:creationId xmlns:p14="http://schemas.microsoft.com/office/powerpoint/2010/main" val="1777285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Tampungan Konten 8">
            <a:extLst>
              <a:ext uri="{FF2B5EF4-FFF2-40B4-BE49-F238E27FC236}">
                <a16:creationId xmlns:a16="http://schemas.microsoft.com/office/drawing/2014/main" id="{E4E201E4-E8F1-40AA-B5C9-7123A0AD42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3757" y="68873"/>
            <a:ext cx="6428575" cy="6720253"/>
          </a:xfrm>
        </p:spPr>
      </p:pic>
    </p:spTree>
    <p:extLst>
      <p:ext uri="{BB962C8B-B14F-4D97-AF65-F5344CB8AC3E}">
        <p14:creationId xmlns:p14="http://schemas.microsoft.com/office/powerpoint/2010/main" val="3536389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Tampungan Konten 8">
            <a:extLst>
              <a:ext uri="{FF2B5EF4-FFF2-40B4-BE49-F238E27FC236}">
                <a16:creationId xmlns:a16="http://schemas.microsoft.com/office/drawing/2014/main" id="{2E463981-9A8B-4BB9-9340-00D38D7C9D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1704" y="101421"/>
            <a:ext cx="7848591" cy="6655157"/>
          </a:xfrm>
        </p:spPr>
      </p:pic>
    </p:spTree>
    <p:extLst>
      <p:ext uri="{BB962C8B-B14F-4D97-AF65-F5344CB8AC3E}">
        <p14:creationId xmlns:p14="http://schemas.microsoft.com/office/powerpoint/2010/main" val="2261295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EA23E20-EAA6-4876-8DA1-DFA3583EC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454" y="453981"/>
            <a:ext cx="8534400" cy="1507067"/>
          </a:xfrm>
        </p:spPr>
        <p:txBody>
          <a:bodyPr/>
          <a:lstStyle/>
          <a:p>
            <a:r>
              <a:rPr lang="en-US" dirty="0"/>
              <a:t>Activity </a:t>
            </a:r>
            <a:r>
              <a:rPr lang="en-US" dirty="0" err="1"/>
              <a:t>lihat</a:t>
            </a:r>
            <a:r>
              <a:rPr lang="en-US" dirty="0"/>
              <a:t> history </a:t>
            </a:r>
            <a:r>
              <a:rPr lang="en-US" dirty="0" err="1"/>
              <a:t>cuti</a:t>
            </a:r>
            <a:endParaRPr lang="en-US" dirty="0"/>
          </a:p>
        </p:txBody>
      </p:sp>
      <p:pic>
        <p:nvPicPr>
          <p:cNvPr id="7" name="Tampungan Konten 6">
            <a:extLst>
              <a:ext uri="{FF2B5EF4-FFF2-40B4-BE49-F238E27FC236}">
                <a16:creationId xmlns:a16="http://schemas.microsoft.com/office/drawing/2014/main" id="{EA9DD2F4-628B-4E9A-8017-1DB4EA09B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2410" y="1621631"/>
            <a:ext cx="6993434" cy="5062504"/>
          </a:xfrm>
        </p:spPr>
      </p:pic>
    </p:spTree>
    <p:extLst>
      <p:ext uri="{BB962C8B-B14F-4D97-AF65-F5344CB8AC3E}">
        <p14:creationId xmlns:p14="http://schemas.microsoft.com/office/powerpoint/2010/main" val="446439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EA23E20-EAA6-4876-8DA1-DFA3583EC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454" y="453981"/>
            <a:ext cx="8534400" cy="1507067"/>
          </a:xfrm>
        </p:spPr>
        <p:txBody>
          <a:bodyPr/>
          <a:lstStyle/>
          <a:p>
            <a:r>
              <a:rPr lang="en-US" dirty="0"/>
              <a:t>Activity </a:t>
            </a:r>
            <a:r>
              <a:rPr lang="en-US" dirty="0" err="1"/>
              <a:t>lihat</a:t>
            </a:r>
            <a:r>
              <a:rPr lang="en-US" dirty="0"/>
              <a:t> Quota </a:t>
            </a:r>
            <a:r>
              <a:rPr lang="en-US" dirty="0" err="1"/>
              <a:t>cuti</a:t>
            </a:r>
            <a:endParaRPr lang="en-US" dirty="0"/>
          </a:p>
        </p:txBody>
      </p:sp>
      <p:pic>
        <p:nvPicPr>
          <p:cNvPr id="7" name="Tampungan Konten 6">
            <a:extLst>
              <a:ext uri="{FF2B5EF4-FFF2-40B4-BE49-F238E27FC236}">
                <a16:creationId xmlns:a16="http://schemas.microsoft.com/office/drawing/2014/main" id="{E8496C44-1B1A-4A15-961E-22CB0B3269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4552" y="1497169"/>
            <a:ext cx="6538302" cy="5203256"/>
          </a:xfrm>
        </p:spPr>
      </p:pic>
    </p:spTree>
    <p:extLst>
      <p:ext uri="{BB962C8B-B14F-4D97-AF65-F5344CB8AC3E}">
        <p14:creationId xmlns:p14="http://schemas.microsoft.com/office/powerpoint/2010/main" val="223358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EA23E20-EAA6-4876-8DA1-DFA3583EC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454" y="453981"/>
            <a:ext cx="8534400" cy="1507067"/>
          </a:xfrm>
        </p:spPr>
        <p:txBody>
          <a:bodyPr/>
          <a:lstStyle/>
          <a:p>
            <a:r>
              <a:rPr lang="en-US" dirty="0"/>
              <a:t>Activity Login</a:t>
            </a:r>
          </a:p>
        </p:txBody>
      </p:sp>
      <p:pic>
        <p:nvPicPr>
          <p:cNvPr id="7" name="Tampungan Konten 6">
            <a:extLst>
              <a:ext uri="{FF2B5EF4-FFF2-40B4-BE49-F238E27FC236}">
                <a16:creationId xmlns:a16="http://schemas.microsoft.com/office/drawing/2014/main" id="{27228745-DDDB-4905-9280-EBD3E3AD2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453" y="1621630"/>
            <a:ext cx="11048443" cy="5094560"/>
          </a:xfrm>
        </p:spPr>
      </p:pic>
    </p:spTree>
    <p:extLst>
      <p:ext uri="{BB962C8B-B14F-4D97-AF65-F5344CB8AC3E}">
        <p14:creationId xmlns:p14="http://schemas.microsoft.com/office/powerpoint/2010/main" val="3806373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EA23E20-EAA6-4876-8DA1-DFA3583EC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454" y="453981"/>
            <a:ext cx="8534400" cy="1507067"/>
          </a:xfrm>
        </p:spPr>
        <p:txBody>
          <a:bodyPr/>
          <a:lstStyle/>
          <a:p>
            <a:r>
              <a:rPr lang="en-US" dirty="0"/>
              <a:t>Activity Leave</a:t>
            </a:r>
          </a:p>
        </p:txBody>
      </p:sp>
      <p:pic>
        <p:nvPicPr>
          <p:cNvPr id="6" name="Tampungan Konten 5">
            <a:extLst>
              <a:ext uri="{FF2B5EF4-FFF2-40B4-BE49-F238E27FC236}">
                <a16:creationId xmlns:a16="http://schemas.microsoft.com/office/drawing/2014/main" id="{6253D487-D8ED-475E-A014-E64D4AE743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892" r="58621" b="17212"/>
          <a:stretch/>
        </p:blipFill>
        <p:spPr>
          <a:xfrm>
            <a:off x="2073499" y="1677713"/>
            <a:ext cx="6915955" cy="5113230"/>
          </a:xfrm>
        </p:spPr>
      </p:pic>
    </p:spTree>
    <p:extLst>
      <p:ext uri="{BB962C8B-B14F-4D97-AF65-F5344CB8AC3E}">
        <p14:creationId xmlns:p14="http://schemas.microsoft.com/office/powerpoint/2010/main" val="2312815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ampungan Konten 5">
            <a:extLst>
              <a:ext uri="{FF2B5EF4-FFF2-40B4-BE49-F238E27FC236}">
                <a16:creationId xmlns:a16="http://schemas.microsoft.com/office/drawing/2014/main" id="{6253D487-D8ED-475E-A014-E64D4AE743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0849" t="7423" r="-4189" b="141"/>
          <a:stretch/>
        </p:blipFill>
        <p:spPr>
          <a:xfrm>
            <a:off x="1605567" y="428223"/>
            <a:ext cx="10586433" cy="6310648"/>
          </a:xfrm>
        </p:spPr>
      </p:pic>
    </p:spTree>
    <p:extLst>
      <p:ext uri="{BB962C8B-B14F-4D97-AF65-F5344CB8AC3E}">
        <p14:creationId xmlns:p14="http://schemas.microsoft.com/office/powerpoint/2010/main" val="272070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AD2AB9E-63EE-46E6-BE1E-0199490AC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31" y="41856"/>
            <a:ext cx="8534400" cy="1507067"/>
          </a:xfrm>
        </p:spPr>
        <p:txBody>
          <a:bodyPr/>
          <a:lstStyle/>
          <a:p>
            <a:r>
              <a:rPr lang="en-US" dirty="0"/>
              <a:t>Activity </a:t>
            </a:r>
            <a:r>
              <a:rPr lang="en-US" dirty="0" err="1"/>
              <a:t>tambah</a:t>
            </a:r>
            <a:r>
              <a:rPr lang="en-US" dirty="0"/>
              <a:t> edit </a:t>
            </a:r>
            <a:r>
              <a:rPr lang="en-US" dirty="0" err="1"/>
              <a:t>hapus</a:t>
            </a:r>
            <a:r>
              <a:rPr lang="en-US" dirty="0"/>
              <a:t> </a:t>
            </a:r>
            <a:r>
              <a:rPr lang="en-US" dirty="0" err="1"/>
              <a:t>lihat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division, position &amp; leave</a:t>
            </a:r>
          </a:p>
        </p:txBody>
      </p:sp>
      <p:pic>
        <p:nvPicPr>
          <p:cNvPr id="5" name="Tampungan Konten 4">
            <a:extLst>
              <a:ext uri="{FF2B5EF4-FFF2-40B4-BE49-F238E27FC236}">
                <a16:creationId xmlns:a16="http://schemas.microsoft.com/office/drawing/2014/main" id="{4662F4C1-98C6-413F-8101-7AFE723E93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1048" y="1357957"/>
            <a:ext cx="5189903" cy="5458187"/>
          </a:xfrm>
        </p:spPr>
      </p:pic>
    </p:spTree>
    <p:extLst>
      <p:ext uri="{BB962C8B-B14F-4D97-AF65-F5344CB8AC3E}">
        <p14:creationId xmlns:p14="http://schemas.microsoft.com/office/powerpoint/2010/main" val="1626780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AD2AB9E-63EE-46E6-BE1E-0199490AC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31" y="41856"/>
            <a:ext cx="8534400" cy="1507067"/>
          </a:xfrm>
        </p:spPr>
        <p:txBody>
          <a:bodyPr/>
          <a:lstStyle/>
          <a:p>
            <a:r>
              <a:rPr lang="en-US" dirty="0"/>
              <a:t>Activity </a:t>
            </a:r>
            <a:r>
              <a:rPr lang="en-US" dirty="0" err="1"/>
              <a:t>tambah</a:t>
            </a:r>
            <a:r>
              <a:rPr lang="en-US" dirty="0"/>
              <a:t> edit </a:t>
            </a:r>
            <a:r>
              <a:rPr lang="en-US" dirty="0" err="1"/>
              <a:t>hapus</a:t>
            </a:r>
            <a:r>
              <a:rPr lang="en-US" dirty="0"/>
              <a:t> </a:t>
            </a:r>
            <a:r>
              <a:rPr lang="en-US" dirty="0" err="1"/>
              <a:t>lihat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division, position &amp; leave</a:t>
            </a:r>
          </a:p>
        </p:txBody>
      </p:sp>
      <p:pic>
        <p:nvPicPr>
          <p:cNvPr id="7" name="Tampungan Konten 6">
            <a:extLst>
              <a:ext uri="{FF2B5EF4-FFF2-40B4-BE49-F238E27FC236}">
                <a16:creationId xmlns:a16="http://schemas.microsoft.com/office/drawing/2014/main" id="{F55B7703-6A5B-4C23-80D7-3B2FFB4A27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9373" y="1329743"/>
            <a:ext cx="5138864" cy="5485200"/>
          </a:xfrm>
        </p:spPr>
      </p:pic>
    </p:spTree>
    <p:extLst>
      <p:ext uri="{BB962C8B-B14F-4D97-AF65-F5344CB8AC3E}">
        <p14:creationId xmlns:p14="http://schemas.microsoft.com/office/powerpoint/2010/main" val="1433996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B38320F-6F01-4D38-9132-5C01C0BCA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09" y="0"/>
            <a:ext cx="8534400" cy="1507067"/>
          </a:xfrm>
        </p:spPr>
        <p:txBody>
          <a:bodyPr/>
          <a:lstStyle/>
          <a:p>
            <a:r>
              <a:rPr lang="en-US" dirty="0"/>
              <a:t>Entity Relationship Diagram</a:t>
            </a:r>
          </a:p>
        </p:txBody>
      </p:sp>
      <p:pic>
        <p:nvPicPr>
          <p:cNvPr id="6" name="Tampungan Konten 5">
            <a:extLst>
              <a:ext uri="{FF2B5EF4-FFF2-40B4-BE49-F238E27FC236}">
                <a16:creationId xmlns:a16="http://schemas.microsoft.com/office/drawing/2014/main" id="{6A5EBBC7-6B50-42BA-A43D-5D86AB40D3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2096" y="1097924"/>
            <a:ext cx="8534400" cy="5670431"/>
          </a:xfrm>
        </p:spPr>
      </p:pic>
    </p:spTree>
    <p:extLst>
      <p:ext uri="{BB962C8B-B14F-4D97-AF65-F5344CB8AC3E}">
        <p14:creationId xmlns:p14="http://schemas.microsoft.com/office/powerpoint/2010/main" val="3708647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AD2AB9E-63EE-46E6-BE1E-0199490AC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31" y="41856"/>
            <a:ext cx="8534400" cy="1507067"/>
          </a:xfrm>
        </p:spPr>
        <p:txBody>
          <a:bodyPr/>
          <a:lstStyle/>
          <a:p>
            <a:r>
              <a:rPr lang="en-US" dirty="0"/>
              <a:t>Activity </a:t>
            </a:r>
            <a:r>
              <a:rPr lang="en-US" dirty="0" err="1"/>
              <a:t>tambah</a:t>
            </a:r>
            <a:r>
              <a:rPr lang="en-US" dirty="0"/>
              <a:t> edit </a:t>
            </a:r>
            <a:r>
              <a:rPr lang="en-US" dirty="0" err="1"/>
              <a:t>hapus</a:t>
            </a:r>
            <a:r>
              <a:rPr lang="en-US" dirty="0"/>
              <a:t> </a:t>
            </a:r>
            <a:r>
              <a:rPr lang="en-US" dirty="0" err="1"/>
              <a:t>lihat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division, position &amp; leave</a:t>
            </a:r>
          </a:p>
        </p:txBody>
      </p:sp>
      <p:pic>
        <p:nvPicPr>
          <p:cNvPr id="7" name="Tampungan Konten 6">
            <a:extLst>
              <a:ext uri="{FF2B5EF4-FFF2-40B4-BE49-F238E27FC236}">
                <a16:creationId xmlns:a16="http://schemas.microsoft.com/office/drawing/2014/main" id="{F55B7703-6A5B-4C23-80D7-3B2FFB4A27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9373" y="1329743"/>
            <a:ext cx="5138864" cy="5485200"/>
          </a:xfrm>
        </p:spPr>
      </p:pic>
    </p:spTree>
    <p:extLst>
      <p:ext uri="{BB962C8B-B14F-4D97-AF65-F5344CB8AC3E}">
        <p14:creationId xmlns:p14="http://schemas.microsoft.com/office/powerpoint/2010/main" val="646638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AD2AB9E-63EE-46E6-BE1E-0199490AC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31" y="41856"/>
            <a:ext cx="8534400" cy="1507067"/>
          </a:xfrm>
        </p:spPr>
        <p:txBody>
          <a:bodyPr/>
          <a:lstStyle/>
          <a:p>
            <a:r>
              <a:rPr lang="en-US" dirty="0"/>
              <a:t>Activity </a:t>
            </a:r>
            <a:r>
              <a:rPr lang="en-US" dirty="0" err="1"/>
              <a:t>tambah</a:t>
            </a:r>
            <a:r>
              <a:rPr lang="en-US" dirty="0"/>
              <a:t> edit </a:t>
            </a:r>
            <a:r>
              <a:rPr lang="en-US" dirty="0" err="1"/>
              <a:t>hapus</a:t>
            </a:r>
            <a:r>
              <a:rPr lang="en-US" dirty="0"/>
              <a:t> </a:t>
            </a:r>
            <a:r>
              <a:rPr lang="en-US" dirty="0" err="1"/>
              <a:t>lihat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division, position &amp; leave</a:t>
            </a:r>
          </a:p>
        </p:txBody>
      </p:sp>
      <p:pic>
        <p:nvPicPr>
          <p:cNvPr id="6" name="Tampungan Konten 5">
            <a:extLst>
              <a:ext uri="{FF2B5EF4-FFF2-40B4-BE49-F238E27FC236}">
                <a16:creationId xmlns:a16="http://schemas.microsoft.com/office/drawing/2014/main" id="{4A9EACA2-5EA7-462B-ABBE-04189DE56D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6487" y="1329744"/>
            <a:ext cx="4964628" cy="5445374"/>
          </a:xfrm>
        </p:spPr>
      </p:pic>
    </p:spTree>
    <p:extLst>
      <p:ext uri="{BB962C8B-B14F-4D97-AF65-F5344CB8AC3E}">
        <p14:creationId xmlns:p14="http://schemas.microsoft.com/office/powerpoint/2010/main" val="1926913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AD2AB9E-63EE-46E6-BE1E-0199490AC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31" y="41856"/>
            <a:ext cx="8534400" cy="1507067"/>
          </a:xfrm>
        </p:spPr>
        <p:txBody>
          <a:bodyPr/>
          <a:lstStyle/>
          <a:p>
            <a:r>
              <a:rPr lang="en-US" dirty="0"/>
              <a:t>Activity </a:t>
            </a:r>
            <a:r>
              <a:rPr lang="en-US" dirty="0" err="1"/>
              <a:t>tambah</a:t>
            </a:r>
            <a:r>
              <a:rPr lang="en-US" dirty="0"/>
              <a:t> edit </a:t>
            </a:r>
            <a:r>
              <a:rPr lang="en-US" dirty="0" err="1"/>
              <a:t>hapus</a:t>
            </a:r>
            <a:r>
              <a:rPr lang="en-US" dirty="0"/>
              <a:t> </a:t>
            </a:r>
            <a:r>
              <a:rPr lang="en-US" dirty="0" err="1"/>
              <a:t>lihat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division, position &amp; leave</a:t>
            </a:r>
          </a:p>
        </p:txBody>
      </p:sp>
      <p:pic>
        <p:nvPicPr>
          <p:cNvPr id="7" name="Tampungan Konten 6">
            <a:extLst>
              <a:ext uri="{FF2B5EF4-FFF2-40B4-BE49-F238E27FC236}">
                <a16:creationId xmlns:a16="http://schemas.microsoft.com/office/drawing/2014/main" id="{BB72C2A3-BFE8-42F6-A1B7-B3589882E5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9433" y="1355502"/>
            <a:ext cx="4871530" cy="5437988"/>
          </a:xfrm>
        </p:spPr>
      </p:pic>
    </p:spTree>
    <p:extLst>
      <p:ext uri="{BB962C8B-B14F-4D97-AF65-F5344CB8AC3E}">
        <p14:creationId xmlns:p14="http://schemas.microsoft.com/office/powerpoint/2010/main" val="3478949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AD2AB9E-63EE-46E6-BE1E-0199490AC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31" y="41856"/>
            <a:ext cx="8534400" cy="1507067"/>
          </a:xfrm>
        </p:spPr>
        <p:txBody>
          <a:bodyPr/>
          <a:lstStyle/>
          <a:p>
            <a:r>
              <a:rPr lang="en-US" dirty="0"/>
              <a:t>Activity </a:t>
            </a:r>
            <a:r>
              <a:rPr lang="en-US" dirty="0" err="1"/>
              <a:t>tambah</a:t>
            </a:r>
            <a:r>
              <a:rPr lang="en-US" dirty="0"/>
              <a:t> edit </a:t>
            </a:r>
            <a:r>
              <a:rPr lang="en-US" dirty="0" err="1"/>
              <a:t>hapus</a:t>
            </a:r>
            <a:r>
              <a:rPr lang="en-US" dirty="0"/>
              <a:t> </a:t>
            </a:r>
            <a:r>
              <a:rPr lang="en-US" dirty="0" err="1"/>
              <a:t>lihat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division, position &amp; leave</a:t>
            </a:r>
          </a:p>
        </p:txBody>
      </p:sp>
      <p:pic>
        <p:nvPicPr>
          <p:cNvPr id="6" name="Tampungan Konten 5">
            <a:extLst>
              <a:ext uri="{FF2B5EF4-FFF2-40B4-BE49-F238E27FC236}">
                <a16:creationId xmlns:a16="http://schemas.microsoft.com/office/drawing/2014/main" id="{932EFB77-9F85-4755-B03E-925DC1B4FD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5093" y="1355501"/>
            <a:ext cx="4878749" cy="5421874"/>
          </a:xfrm>
        </p:spPr>
      </p:pic>
    </p:spTree>
    <p:extLst>
      <p:ext uri="{BB962C8B-B14F-4D97-AF65-F5344CB8AC3E}">
        <p14:creationId xmlns:p14="http://schemas.microsoft.com/office/powerpoint/2010/main" val="661896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AD2AB9E-63EE-46E6-BE1E-0199490AC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31" y="41856"/>
            <a:ext cx="8534400" cy="1507067"/>
          </a:xfrm>
        </p:spPr>
        <p:txBody>
          <a:bodyPr/>
          <a:lstStyle/>
          <a:p>
            <a:r>
              <a:rPr lang="en-US" dirty="0"/>
              <a:t>Activity </a:t>
            </a:r>
            <a:r>
              <a:rPr lang="en-US" dirty="0" err="1"/>
              <a:t>tambah</a:t>
            </a:r>
            <a:r>
              <a:rPr lang="en-US" dirty="0"/>
              <a:t> edit </a:t>
            </a:r>
            <a:r>
              <a:rPr lang="en-US" dirty="0" err="1"/>
              <a:t>hapus</a:t>
            </a:r>
            <a:r>
              <a:rPr lang="en-US" dirty="0"/>
              <a:t> </a:t>
            </a:r>
            <a:r>
              <a:rPr lang="en-US" dirty="0" err="1"/>
              <a:t>lihat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division, position &amp; leave</a:t>
            </a:r>
          </a:p>
        </p:txBody>
      </p:sp>
      <p:pic>
        <p:nvPicPr>
          <p:cNvPr id="7" name="Tampungan Konten 6">
            <a:extLst>
              <a:ext uri="{FF2B5EF4-FFF2-40B4-BE49-F238E27FC236}">
                <a16:creationId xmlns:a16="http://schemas.microsoft.com/office/drawing/2014/main" id="{23233EF0-36AC-4C5B-8CAE-829AE0A161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1591" y="1303986"/>
            <a:ext cx="4860736" cy="5462360"/>
          </a:xfrm>
        </p:spPr>
      </p:pic>
    </p:spTree>
    <p:extLst>
      <p:ext uri="{BB962C8B-B14F-4D97-AF65-F5344CB8AC3E}">
        <p14:creationId xmlns:p14="http://schemas.microsoft.com/office/powerpoint/2010/main" val="40087708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AD2AB9E-63EE-46E6-BE1E-0199490AC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31" y="41856"/>
            <a:ext cx="8534400" cy="1507067"/>
          </a:xfrm>
        </p:spPr>
        <p:txBody>
          <a:bodyPr/>
          <a:lstStyle/>
          <a:p>
            <a:r>
              <a:rPr lang="en-US" dirty="0"/>
              <a:t>Activity </a:t>
            </a:r>
            <a:r>
              <a:rPr lang="en-US" dirty="0" err="1"/>
              <a:t>tambah</a:t>
            </a:r>
            <a:r>
              <a:rPr lang="en-US" dirty="0"/>
              <a:t> edit </a:t>
            </a:r>
            <a:r>
              <a:rPr lang="en-US" dirty="0" err="1"/>
              <a:t>hapus</a:t>
            </a:r>
            <a:r>
              <a:rPr lang="en-US" dirty="0"/>
              <a:t> </a:t>
            </a:r>
            <a:r>
              <a:rPr lang="en-US" dirty="0" err="1"/>
              <a:t>lihat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division, position &amp; leave</a:t>
            </a:r>
          </a:p>
        </p:txBody>
      </p:sp>
      <p:pic>
        <p:nvPicPr>
          <p:cNvPr id="6" name="Tampungan Konten 5">
            <a:extLst>
              <a:ext uri="{FF2B5EF4-FFF2-40B4-BE49-F238E27FC236}">
                <a16:creationId xmlns:a16="http://schemas.microsoft.com/office/drawing/2014/main" id="{DCBFC3F1-29A7-4800-AB68-07E9F80A9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2688" y="1329744"/>
            <a:ext cx="5242973" cy="5468074"/>
          </a:xfrm>
        </p:spPr>
      </p:pic>
    </p:spTree>
    <p:extLst>
      <p:ext uri="{BB962C8B-B14F-4D97-AF65-F5344CB8AC3E}">
        <p14:creationId xmlns:p14="http://schemas.microsoft.com/office/powerpoint/2010/main" val="13976187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AD2AB9E-63EE-46E6-BE1E-0199490AC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31" y="41856"/>
            <a:ext cx="8534400" cy="1507067"/>
          </a:xfrm>
        </p:spPr>
        <p:txBody>
          <a:bodyPr/>
          <a:lstStyle/>
          <a:p>
            <a:r>
              <a:rPr lang="en-US" dirty="0"/>
              <a:t>Activity </a:t>
            </a:r>
            <a:r>
              <a:rPr lang="en-US" dirty="0" err="1"/>
              <a:t>tambah</a:t>
            </a:r>
            <a:r>
              <a:rPr lang="en-US" dirty="0"/>
              <a:t> edit </a:t>
            </a:r>
            <a:r>
              <a:rPr lang="en-US" dirty="0" err="1"/>
              <a:t>hapus</a:t>
            </a:r>
            <a:r>
              <a:rPr lang="en-US" dirty="0"/>
              <a:t> </a:t>
            </a:r>
            <a:r>
              <a:rPr lang="en-US" dirty="0" err="1"/>
              <a:t>lihat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division, position &amp; leave</a:t>
            </a:r>
          </a:p>
        </p:txBody>
      </p:sp>
      <p:pic>
        <p:nvPicPr>
          <p:cNvPr id="7" name="Tampungan Konten 6">
            <a:extLst>
              <a:ext uri="{FF2B5EF4-FFF2-40B4-BE49-F238E27FC236}">
                <a16:creationId xmlns:a16="http://schemas.microsoft.com/office/drawing/2014/main" id="{2BB3DA8B-F700-4BF4-A4A5-0302E18C16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3919" y="1342622"/>
            <a:ext cx="5201895" cy="5432887"/>
          </a:xfrm>
        </p:spPr>
      </p:pic>
    </p:spTree>
    <p:extLst>
      <p:ext uri="{BB962C8B-B14F-4D97-AF65-F5344CB8AC3E}">
        <p14:creationId xmlns:p14="http://schemas.microsoft.com/office/powerpoint/2010/main" val="34859309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AD2AB9E-63EE-46E6-BE1E-0199490AC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31" y="41856"/>
            <a:ext cx="8534400" cy="1507067"/>
          </a:xfrm>
        </p:spPr>
        <p:txBody>
          <a:bodyPr/>
          <a:lstStyle/>
          <a:p>
            <a:r>
              <a:rPr lang="en-US" dirty="0"/>
              <a:t>Activity </a:t>
            </a:r>
            <a:r>
              <a:rPr lang="en-US" dirty="0" err="1"/>
              <a:t>tambah</a:t>
            </a:r>
            <a:r>
              <a:rPr lang="en-US" dirty="0"/>
              <a:t> edit </a:t>
            </a:r>
            <a:r>
              <a:rPr lang="en-US" dirty="0" err="1"/>
              <a:t>hapus</a:t>
            </a:r>
            <a:r>
              <a:rPr lang="en-US" dirty="0"/>
              <a:t> </a:t>
            </a:r>
            <a:r>
              <a:rPr lang="en-US" dirty="0" err="1"/>
              <a:t>lihat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division, position &amp; leave</a:t>
            </a:r>
          </a:p>
        </p:txBody>
      </p:sp>
      <p:pic>
        <p:nvPicPr>
          <p:cNvPr id="6" name="Tampungan Konten 5">
            <a:extLst>
              <a:ext uri="{FF2B5EF4-FFF2-40B4-BE49-F238E27FC236}">
                <a16:creationId xmlns:a16="http://schemas.microsoft.com/office/drawing/2014/main" id="{D003CC0A-4F57-4F9A-9EE4-3900DD2B4A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3843" y="1355501"/>
            <a:ext cx="5130456" cy="5420684"/>
          </a:xfrm>
        </p:spPr>
      </p:pic>
    </p:spTree>
    <p:extLst>
      <p:ext uri="{BB962C8B-B14F-4D97-AF65-F5344CB8AC3E}">
        <p14:creationId xmlns:p14="http://schemas.microsoft.com/office/powerpoint/2010/main" val="20190881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AD2AB9E-63EE-46E6-BE1E-0199490AC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31" y="41856"/>
            <a:ext cx="8534400" cy="1507067"/>
          </a:xfrm>
        </p:spPr>
        <p:txBody>
          <a:bodyPr/>
          <a:lstStyle/>
          <a:p>
            <a:r>
              <a:rPr lang="en-US" dirty="0"/>
              <a:t>Activity </a:t>
            </a:r>
            <a:r>
              <a:rPr lang="en-US" dirty="0" err="1"/>
              <a:t>tambah</a:t>
            </a:r>
            <a:r>
              <a:rPr lang="en-US" dirty="0"/>
              <a:t> edit </a:t>
            </a:r>
            <a:r>
              <a:rPr lang="en-US" dirty="0" err="1"/>
              <a:t>hapus</a:t>
            </a:r>
            <a:r>
              <a:rPr lang="en-US" dirty="0"/>
              <a:t> </a:t>
            </a:r>
            <a:r>
              <a:rPr lang="en-US" dirty="0" err="1"/>
              <a:t>lihat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division, position &amp; leave</a:t>
            </a:r>
          </a:p>
        </p:txBody>
      </p:sp>
      <p:pic>
        <p:nvPicPr>
          <p:cNvPr id="7" name="Tampungan Konten 6">
            <a:extLst>
              <a:ext uri="{FF2B5EF4-FFF2-40B4-BE49-F238E27FC236}">
                <a16:creationId xmlns:a16="http://schemas.microsoft.com/office/drawing/2014/main" id="{54E637B3-687E-4A33-AA3F-92A4DC26C5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1275" y="1329743"/>
            <a:ext cx="6489998" cy="5283375"/>
          </a:xfrm>
        </p:spPr>
      </p:pic>
    </p:spTree>
    <p:extLst>
      <p:ext uri="{BB962C8B-B14F-4D97-AF65-F5344CB8AC3E}">
        <p14:creationId xmlns:p14="http://schemas.microsoft.com/office/powerpoint/2010/main" val="18084062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AD2AB9E-63EE-46E6-BE1E-0199490AC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31" y="41856"/>
            <a:ext cx="8534400" cy="1507067"/>
          </a:xfrm>
        </p:spPr>
        <p:txBody>
          <a:bodyPr/>
          <a:lstStyle/>
          <a:p>
            <a:r>
              <a:rPr lang="en-US" dirty="0"/>
              <a:t>Activity </a:t>
            </a:r>
            <a:r>
              <a:rPr lang="en-US" dirty="0" err="1"/>
              <a:t>tambah</a:t>
            </a:r>
            <a:r>
              <a:rPr lang="en-US" dirty="0"/>
              <a:t> edit </a:t>
            </a:r>
            <a:r>
              <a:rPr lang="en-US" dirty="0" err="1"/>
              <a:t>hapus</a:t>
            </a:r>
            <a:r>
              <a:rPr lang="en-US" dirty="0"/>
              <a:t> </a:t>
            </a:r>
            <a:r>
              <a:rPr lang="en-US" dirty="0" err="1"/>
              <a:t>lihat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division, position &amp; leave</a:t>
            </a:r>
          </a:p>
        </p:txBody>
      </p:sp>
      <p:pic>
        <p:nvPicPr>
          <p:cNvPr id="6" name="Tampungan Konten 5">
            <a:extLst>
              <a:ext uri="{FF2B5EF4-FFF2-40B4-BE49-F238E27FC236}">
                <a16:creationId xmlns:a16="http://schemas.microsoft.com/office/drawing/2014/main" id="{E8AEC657-C3C5-475C-AA0A-684778486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7870" y="1419894"/>
            <a:ext cx="6607797" cy="5313109"/>
          </a:xfrm>
        </p:spPr>
      </p:pic>
    </p:spTree>
    <p:extLst>
      <p:ext uri="{BB962C8B-B14F-4D97-AF65-F5344CB8AC3E}">
        <p14:creationId xmlns:p14="http://schemas.microsoft.com/office/powerpoint/2010/main" val="660677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60C637F-F8C5-4D71-8152-B745ADC8B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95" y="-239214"/>
            <a:ext cx="8534400" cy="1507067"/>
          </a:xfrm>
        </p:spPr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7" name="Tampungan Konten 6">
            <a:extLst>
              <a:ext uri="{FF2B5EF4-FFF2-40B4-BE49-F238E27FC236}">
                <a16:creationId xmlns:a16="http://schemas.microsoft.com/office/drawing/2014/main" id="{7F30B96F-680F-4262-96EB-4C402324B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0686" y="823140"/>
            <a:ext cx="7210628" cy="5837707"/>
          </a:xfrm>
        </p:spPr>
      </p:pic>
    </p:spTree>
    <p:extLst>
      <p:ext uri="{BB962C8B-B14F-4D97-AF65-F5344CB8AC3E}">
        <p14:creationId xmlns:p14="http://schemas.microsoft.com/office/powerpoint/2010/main" val="18154665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AD2AB9E-63EE-46E6-BE1E-0199490AC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31" y="41856"/>
            <a:ext cx="8534400" cy="1507067"/>
          </a:xfrm>
        </p:spPr>
        <p:txBody>
          <a:bodyPr/>
          <a:lstStyle/>
          <a:p>
            <a:r>
              <a:rPr lang="en-US" dirty="0"/>
              <a:t>Activity </a:t>
            </a:r>
            <a:r>
              <a:rPr lang="en-US" dirty="0" err="1"/>
              <a:t>tambah</a:t>
            </a:r>
            <a:r>
              <a:rPr lang="en-US" dirty="0"/>
              <a:t> edit </a:t>
            </a:r>
            <a:r>
              <a:rPr lang="en-US" dirty="0" err="1"/>
              <a:t>hapus</a:t>
            </a:r>
            <a:r>
              <a:rPr lang="en-US" dirty="0"/>
              <a:t> </a:t>
            </a:r>
            <a:r>
              <a:rPr lang="en-US" dirty="0" err="1"/>
              <a:t>lihat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division, position &amp; leave</a:t>
            </a:r>
          </a:p>
        </p:txBody>
      </p:sp>
      <p:pic>
        <p:nvPicPr>
          <p:cNvPr id="7" name="Tampungan Konten 6">
            <a:extLst>
              <a:ext uri="{FF2B5EF4-FFF2-40B4-BE49-F238E27FC236}">
                <a16:creationId xmlns:a16="http://schemas.microsoft.com/office/drawing/2014/main" id="{0A75177E-E0A5-4B87-AC18-A1FF05A27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0377" y="1342622"/>
            <a:ext cx="6385138" cy="5422673"/>
          </a:xfrm>
        </p:spPr>
      </p:pic>
    </p:spTree>
    <p:extLst>
      <p:ext uri="{BB962C8B-B14F-4D97-AF65-F5344CB8AC3E}">
        <p14:creationId xmlns:p14="http://schemas.microsoft.com/office/powerpoint/2010/main" val="21837871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E30F33D-DE10-4BCD-A85C-1758DF1B3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36" y="-136184"/>
            <a:ext cx="8534400" cy="1507067"/>
          </a:xfrm>
        </p:spPr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7" name="Tampungan Konten 6">
            <a:extLst>
              <a:ext uri="{FF2B5EF4-FFF2-40B4-BE49-F238E27FC236}">
                <a16:creationId xmlns:a16="http://schemas.microsoft.com/office/drawing/2014/main" id="{71CFF86A-8150-41BA-963E-2727F98531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5803" y="917618"/>
            <a:ext cx="9040393" cy="5808621"/>
          </a:xfrm>
        </p:spPr>
      </p:pic>
    </p:spTree>
    <p:extLst>
      <p:ext uri="{BB962C8B-B14F-4D97-AF65-F5344CB8AC3E}">
        <p14:creationId xmlns:p14="http://schemas.microsoft.com/office/powerpoint/2010/main" val="30172328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E30F33D-DE10-4BCD-A85C-1758DF1B3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36" y="-136184"/>
            <a:ext cx="8534400" cy="1507067"/>
          </a:xfrm>
        </p:spPr>
        <p:txBody>
          <a:bodyPr/>
          <a:lstStyle/>
          <a:p>
            <a:r>
              <a:rPr lang="en-US" dirty="0" err="1"/>
              <a:t>Penjelasan</a:t>
            </a:r>
            <a:r>
              <a:rPr lang="en-US" dirty="0"/>
              <a:t> constraint </a:t>
            </a:r>
            <a:r>
              <a:rPr lang="en-US" dirty="0" err="1"/>
              <a:t>ambil</a:t>
            </a:r>
            <a:r>
              <a:rPr lang="en-US" dirty="0"/>
              <a:t> </a:t>
            </a:r>
            <a:r>
              <a:rPr lang="en-US" dirty="0" err="1"/>
              <a:t>cuti</a:t>
            </a:r>
            <a:endParaRPr lang="en-US" dirty="0"/>
          </a:p>
        </p:txBody>
      </p:sp>
      <p:graphicFrame>
        <p:nvGraphicFramePr>
          <p:cNvPr id="8" name="Tampungan Konten 7">
            <a:extLst>
              <a:ext uri="{FF2B5EF4-FFF2-40B4-BE49-F238E27FC236}">
                <a16:creationId xmlns:a16="http://schemas.microsoft.com/office/drawing/2014/main" id="{D3AA68C8-E121-4429-A129-1B795E2E2B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8819188"/>
              </p:ext>
            </p:extLst>
          </p:nvPr>
        </p:nvGraphicFramePr>
        <p:xfrm>
          <a:off x="452393" y="1085045"/>
          <a:ext cx="1107419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677">
                  <a:extLst>
                    <a:ext uri="{9D8B030D-6E8A-4147-A177-3AD203B41FA5}">
                      <a16:colId xmlns:a16="http://schemas.microsoft.com/office/drawing/2014/main" val="712124193"/>
                    </a:ext>
                  </a:extLst>
                </a:gridCol>
                <a:gridCol w="1223493">
                  <a:extLst>
                    <a:ext uri="{9D8B030D-6E8A-4147-A177-3AD203B41FA5}">
                      <a16:colId xmlns:a16="http://schemas.microsoft.com/office/drawing/2014/main" val="290197321"/>
                    </a:ext>
                  </a:extLst>
                </a:gridCol>
                <a:gridCol w="1481071">
                  <a:extLst>
                    <a:ext uri="{9D8B030D-6E8A-4147-A177-3AD203B41FA5}">
                      <a16:colId xmlns:a16="http://schemas.microsoft.com/office/drawing/2014/main" val="1600248299"/>
                    </a:ext>
                  </a:extLst>
                </a:gridCol>
                <a:gridCol w="1197735">
                  <a:extLst>
                    <a:ext uri="{9D8B030D-6E8A-4147-A177-3AD203B41FA5}">
                      <a16:colId xmlns:a16="http://schemas.microsoft.com/office/drawing/2014/main" val="3618966655"/>
                    </a:ext>
                  </a:extLst>
                </a:gridCol>
                <a:gridCol w="6143223">
                  <a:extLst>
                    <a:ext uri="{9D8B030D-6E8A-4147-A177-3AD203B41FA5}">
                      <a16:colId xmlns:a16="http://schemas.microsoft.com/office/drawing/2014/main" val="3040857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Marriage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Religion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Children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tidak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bisa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diambil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471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Sunat</a:t>
                      </a:r>
                      <a:r>
                        <a:rPr lang="en-US" dirty="0"/>
                        <a:t> &amp; </a:t>
                      </a:r>
                      <a:r>
                        <a:rPr lang="en-US" dirty="0" err="1"/>
                        <a:t>Cuti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Menikah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791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Non-Muslim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Sunat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Cuti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Menikah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Cuti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Umroh</a:t>
                      </a:r>
                      <a:r>
                        <a:rPr lang="en-US" dirty="0"/>
                        <a:t> &amp; </a:t>
                      </a:r>
                      <a:r>
                        <a:rPr lang="en-US" dirty="0" err="1"/>
                        <a:t>Cuti</a:t>
                      </a:r>
                      <a:r>
                        <a:rPr lang="en-US" dirty="0"/>
                        <a:t> Haji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333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Sunat</a:t>
                      </a:r>
                      <a:r>
                        <a:rPr lang="en-US" dirty="0"/>
                        <a:t> &amp; </a:t>
                      </a:r>
                      <a:r>
                        <a:rPr lang="en-US" dirty="0" err="1"/>
                        <a:t>Cuti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Melahirkan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744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Non-Muslim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Cuti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Sunat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Cuti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Melahirkan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Cuti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Umroh</a:t>
                      </a:r>
                      <a:r>
                        <a:rPr lang="en-US" dirty="0"/>
                        <a:t> &amp; </a:t>
                      </a:r>
                      <a:r>
                        <a:rPr lang="en-US" dirty="0" err="1"/>
                        <a:t>Cuti</a:t>
                      </a:r>
                      <a:r>
                        <a:rPr lang="en-US" dirty="0"/>
                        <a:t> Haji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31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Melahirkan</a:t>
                      </a:r>
                      <a:r>
                        <a:rPr lang="en-US" dirty="0"/>
                        <a:t> &amp; </a:t>
                      </a:r>
                      <a:r>
                        <a:rPr lang="en-US" dirty="0" err="1"/>
                        <a:t>Cuti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Menikah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6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Non-Muslim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Cuti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Melahirkan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Cuti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Menikah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Cuti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Umroh</a:t>
                      </a:r>
                      <a:r>
                        <a:rPr lang="en-US" dirty="0"/>
                        <a:t> &amp; </a:t>
                      </a:r>
                      <a:r>
                        <a:rPr lang="en-US" dirty="0" err="1"/>
                        <a:t>Cuti</a:t>
                      </a:r>
                      <a:r>
                        <a:rPr lang="en-US" dirty="0"/>
                        <a:t> Haji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379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Melahirkan</a:t>
                      </a:r>
                      <a:r>
                        <a:rPr lang="en-US" dirty="0"/>
                        <a:t> &amp; </a:t>
                      </a:r>
                      <a:r>
                        <a:rPr lang="en-US" dirty="0" err="1"/>
                        <a:t>Cuti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Sunat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70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Non-Muslim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Cuti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Melahirkan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Cuti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Sunat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Cuti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Umroh</a:t>
                      </a:r>
                      <a:r>
                        <a:rPr lang="en-US" dirty="0"/>
                        <a:t> &amp; </a:t>
                      </a:r>
                      <a:r>
                        <a:rPr lang="en-US" dirty="0" err="1"/>
                        <a:t>Cuti</a:t>
                      </a:r>
                      <a:r>
                        <a:rPr lang="en-US" dirty="0"/>
                        <a:t> Haji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313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422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60C637F-F8C5-4D71-8152-B745ADC8B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95" y="-239214"/>
            <a:ext cx="8534400" cy="1507067"/>
          </a:xfrm>
        </p:spPr>
        <p:txBody>
          <a:bodyPr/>
          <a:lstStyle/>
          <a:p>
            <a:r>
              <a:rPr lang="en-US" dirty="0"/>
              <a:t>User interface</a:t>
            </a:r>
          </a:p>
        </p:txBody>
      </p:sp>
      <p:pic>
        <p:nvPicPr>
          <p:cNvPr id="7" name="Tampungan Konten 6">
            <a:extLst>
              <a:ext uri="{FF2B5EF4-FFF2-40B4-BE49-F238E27FC236}">
                <a16:creationId xmlns:a16="http://schemas.microsoft.com/office/drawing/2014/main" id="{EB91CF86-1B62-40F3-BBE1-37E2BE639B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9066" y="891862"/>
            <a:ext cx="9093868" cy="5792273"/>
          </a:xfrm>
        </p:spPr>
      </p:pic>
    </p:spTree>
    <p:extLst>
      <p:ext uri="{BB962C8B-B14F-4D97-AF65-F5344CB8AC3E}">
        <p14:creationId xmlns:p14="http://schemas.microsoft.com/office/powerpoint/2010/main" val="4077523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60C637F-F8C5-4D71-8152-B745ADC8B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95" y="-239214"/>
            <a:ext cx="8534400" cy="1507067"/>
          </a:xfrm>
        </p:spPr>
        <p:txBody>
          <a:bodyPr/>
          <a:lstStyle/>
          <a:p>
            <a:r>
              <a:rPr lang="en-US" dirty="0"/>
              <a:t>User interface</a:t>
            </a:r>
          </a:p>
        </p:txBody>
      </p:sp>
      <p:pic>
        <p:nvPicPr>
          <p:cNvPr id="7" name="Tampungan Konten 6">
            <a:extLst>
              <a:ext uri="{FF2B5EF4-FFF2-40B4-BE49-F238E27FC236}">
                <a16:creationId xmlns:a16="http://schemas.microsoft.com/office/drawing/2014/main" id="{8050EF82-8EDD-432C-B1BE-20F62B0E0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6115" y="878982"/>
            <a:ext cx="9235406" cy="5882425"/>
          </a:xfrm>
        </p:spPr>
      </p:pic>
    </p:spTree>
    <p:extLst>
      <p:ext uri="{BB962C8B-B14F-4D97-AF65-F5344CB8AC3E}">
        <p14:creationId xmlns:p14="http://schemas.microsoft.com/office/powerpoint/2010/main" val="3310071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60C637F-F8C5-4D71-8152-B745ADC8B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95" y="-239214"/>
            <a:ext cx="8534400" cy="1507067"/>
          </a:xfrm>
        </p:spPr>
        <p:txBody>
          <a:bodyPr/>
          <a:lstStyle/>
          <a:p>
            <a:r>
              <a:rPr lang="en-US" dirty="0"/>
              <a:t>User interface</a:t>
            </a:r>
          </a:p>
        </p:txBody>
      </p:sp>
      <p:pic>
        <p:nvPicPr>
          <p:cNvPr id="6" name="Tampungan Konten 5">
            <a:extLst>
              <a:ext uri="{FF2B5EF4-FFF2-40B4-BE49-F238E27FC236}">
                <a16:creationId xmlns:a16="http://schemas.microsoft.com/office/drawing/2014/main" id="{9BF67D83-9783-4E2E-B73D-06EF66EE76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0509" y="891861"/>
            <a:ext cx="9134308" cy="5818031"/>
          </a:xfrm>
        </p:spPr>
      </p:pic>
    </p:spTree>
    <p:extLst>
      <p:ext uri="{BB962C8B-B14F-4D97-AF65-F5344CB8AC3E}">
        <p14:creationId xmlns:p14="http://schemas.microsoft.com/office/powerpoint/2010/main" val="2867099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60C637F-F8C5-4D71-8152-B745ADC8B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95" y="-239214"/>
            <a:ext cx="8534400" cy="1507067"/>
          </a:xfrm>
        </p:spPr>
        <p:txBody>
          <a:bodyPr/>
          <a:lstStyle/>
          <a:p>
            <a:r>
              <a:rPr lang="en-US" dirty="0"/>
              <a:t>User interface</a:t>
            </a:r>
          </a:p>
        </p:txBody>
      </p:sp>
      <p:pic>
        <p:nvPicPr>
          <p:cNvPr id="7" name="Tampungan Konten 6">
            <a:extLst>
              <a:ext uri="{FF2B5EF4-FFF2-40B4-BE49-F238E27FC236}">
                <a16:creationId xmlns:a16="http://schemas.microsoft.com/office/drawing/2014/main" id="{F209D303-018A-403C-9595-7C1F53B08C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1682" y="840346"/>
            <a:ext cx="8631440" cy="5882426"/>
          </a:xfrm>
        </p:spPr>
      </p:pic>
    </p:spTree>
    <p:extLst>
      <p:ext uri="{BB962C8B-B14F-4D97-AF65-F5344CB8AC3E}">
        <p14:creationId xmlns:p14="http://schemas.microsoft.com/office/powerpoint/2010/main" val="463375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60C637F-F8C5-4D71-8152-B745ADC8B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95" y="-239214"/>
            <a:ext cx="8534400" cy="1507067"/>
          </a:xfrm>
        </p:spPr>
        <p:txBody>
          <a:bodyPr/>
          <a:lstStyle/>
          <a:p>
            <a:r>
              <a:rPr lang="en-US" dirty="0"/>
              <a:t>User interface</a:t>
            </a:r>
          </a:p>
        </p:txBody>
      </p:sp>
      <p:pic>
        <p:nvPicPr>
          <p:cNvPr id="6" name="Tampungan Konten 5">
            <a:extLst>
              <a:ext uri="{FF2B5EF4-FFF2-40B4-BE49-F238E27FC236}">
                <a16:creationId xmlns:a16="http://schemas.microsoft.com/office/drawing/2014/main" id="{F51A84EC-7B39-475A-A806-FADD70F80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3235" y="866105"/>
            <a:ext cx="9116534" cy="5806710"/>
          </a:xfrm>
        </p:spPr>
      </p:pic>
    </p:spTree>
    <p:extLst>
      <p:ext uri="{BB962C8B-B14F-4D97-AF65-F5344CB8AC3E}">
        <p14:creationId xmlns:p14="http://schemas.microsoft.com/office/powerpoint/2010/main" val="1183995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EA23E20-EAA6-4876-8DA1-DFA3583EC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1477"/>
            <a:ext cx="11306019" cy="1507067"/>
          </a:xfrm>
        </p:spPr>
        <p:txBody>
          <a:bodyPr/>
          <a:lstStyle/>
          <a:p>
            <a:r>
              <a:rPr lang="en-US" dirty="0"/>
              <a:t>Activity </a:t>
            </a:r>
            <a:r>
              <a:rPr lang="en-US" dirty="0" err="1"/>
              <a:t>Tambah</a:t>
            </a:r>
            <a:r>
              <a:rPr lang="en-US" dirty="0"/>
              <a:t>, edit, </a:t>
            </a:r>
            <a:r>
              <a:rPr lang="en-US" dirty="0" err="1"/>
              <a:t>hapus</a:t>
            </a:r>
            <a:r>
              <a:rPr lang="en-US" dirty="0"/>
              <a:t>, </a:t>
            </a:r>
            <a:r>
              <a:rPr lang="en-US" dirty="0" err="1"/>
              <a:t>lihat</a:t>
            </a:r>
            <a:r>
              <a:rPr lang="en-US" dirty="0"/>
              <a:t> employee</a:t>
            </a:r>
          </a:p>
        </p:txBody>
      </p:sp>
      <p:pic>
        <p:nvPicPr>
          <p:cNvPr id="6" name="Tampungan Konten 5">
            <a:extLst>
              <a:ext uri="{FF2B5EF4-FFF2-40B4-BE49-F238E27FC236}">
                <a16:creationId xmlns:a16="http://schemas.microsoft.com/office/drawing/2014/main" id="{7987AA05-C0A4-45AA-A079-67F26A754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8231" y="801709"/>
            <a:ext cx="5548039" cy="6071052"/>
          </a:xfrm>
        </p:spPr>
      </p:pic>
    </p:spTree>
    <p:extLst>
      <p:ext uri="{BB962C8B-B14F-4D97-AF65-F5344CB8AC3E}">
        <p14:creationId xmlns:p14="http://schemas.microsoft.com/office/powerpoint/2010/main" val="4078357735"/>
      </p:ext>
    </p:extLst>
  </p:cSld>
  <p:clrMapOvr>
    <a:masterClrMapping/>
  </p:clrMapOvr>
</p:sld>
</file>

<file path=ppt/theme/theme1.xml><?xml version="1.0" encoding="utf-8"?>
<a:theme xmlns:a="http://schemas.openxmlformats.org/drawingml/2006/main" name="Irisan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333</TotalTime>
  <Words>223</Words>
  <Application>Microsoft Office PowerPoint</Application>
  <PresentationFormat>Layar Lebar</PresentationFormat>
  <Paragraphs>74</Paragraphs>
  <Slides>32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3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32</vt:i4>
      </vt:variant>
    </vt:vector>
  </HeadingPairs>
  <TitlesOfParts>
    <vt:vector size="36" baseType="lpstr">
      <vt:lpstr>Century Gothic</vt:lpstr>
      <vt:lpstr>Lato</vt:lpstr>
      <vt:lpstr>Wingdings 3</vt:lpstr>
      <vt:lpstr>Irisan</vt:lpstr>
      <vt:lpstr>Aplikasi Pengajuan Cuti</vt:lpstr>
      <vt:lpstr>Entity Relationship Diagram</vt:lpstr>
      <vt:lpstr>Use Case Diagram</vt:lpstr>
      <vt:lpstr>User interface</vt:lpstr>
      <vt:lpstr>User interface</vt:lpstr>
      <vt:lpstr>User interface</vt:lpstr>
      <vt:lpstr>User interface</vt:lpstr>
      <vt:lpstr>User interface</vt:lpstr>
      <vt:lpstr>Activity Tambah, edit, hapus, lihat employee</vt:lpstr>
      <vt:lpstr>Presentasi PowerPoint</vt:lpstr>
      <vt:lpstr>Presentasi PowerPoint</vt:lpstr>
      <vt:lpstr>Presentasi PowerPoint</vt:lpstr>
      <vt:lpstr>Activity lihat history cuti</vt:lpstr>
      <vt:lpstr>Activity lihat Quota cuti</vt:lpstr>
      <vt:lpstr>Activity Login</vt:lpstr>
      <vt:lpstr>Activity Leave</vt:lpstr>
      <vt:lpstr>Presentasi PowerPoint</vt:lpstr>
      <vt:lpstr>Activity tambah edit hapus lihat  division, position &amp; leave</vt:lpstr>
      <vt:lpstr>Activity tambah edit hapus lihat  division, position &amp; leave</vt:lpstr>
      <vt:lpstr>Activity tambah edit hapus lihat  division, position &amp; leave</vt:lpstr>
      <vt:lpstr>Activity tambah edit hapus lihat  division, position &amp; leave</vt:lpstr>
      <vt:lpstr>Activity tambah edit hapus lihat  division, position &amp; leave</vt:lpstr>
      <vt:lpstr>Activity tambah edit hapus lihat  division, position &amp; leave</vt:lpstr>
      <vt:lpstr>Activity tambah edit hapus lihat  division, position &amp; leave</vt:lpstr>
      <vt:lpstr>Activity tambah edit hapus lihat  division, position &amp; leave</vt:lpstr>
      <vt:lpstr>Activity tambah edit hapus lihat  division, position &amp; leave</vt:lpstr>
      <vt:lpstr>Activity tambah edit hapus lihat  division, position &amp; leave</vt:lpstr>
      <vt:lpstr>Activity tambah edit hapus lihat  division, position &amp; leave</vt:lpstr>
      <vt:lpstr>Activity tambah edit hapus lihat  division, position &amp; leave</vt:lpstr>
      <vt:lpstr>Activity tambah edit hapus lihat  division, position &amp; leave</vt:lpstr>
      <vt:lpstr>Class diagram</vt:lpstr>
      <vt:lpstr>Penjelasan constraint ambil cuti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Pengajuan Cuti</dc:title>
  <dc:creator>Felix Candra</dc:creator>
  <cp:lastModifiedBy>Felix Candra</cp:lastModifiedBy>
  <cp:revision>13</cp:revision>
  <dcterms:created xsi:type="dcterms:W3CDTF">2019-01-20T04:47:42Z</dcterms:created>
  <dcterms:modified xsi:type="dcterms:W3CDTF">2019-01-22T04:11:12Z</dcterms:modified>
</cp:coreProperties>
</file>