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86" r:id="rId8"/>
    <p:sldId id="28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6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08FD292-9C84-49F0-BA6B-E3B690AB4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Cuti</a:t>
            </a:r>
            <a:endParaRPr lang="en-US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673AF3B-89C7-4791-9578-8B66AE87E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</a:rPr>
              <a:t>Oleh Felix Candra &amp; </a:t>
            </a:r>
            <a:r>
              <a:rPr lang="en-US" dirty="0" err="1">
                <a:latin typeface="Lato" panose="020F0502020204030203" pitchFamily="34" charset="0"/>
              </a:rPr>
              <a:t>Rahmat</a:t>
            </a:r>
            <a:r>
              <a:rPr lang="en-US" dirty="0">
                <a:latin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</a:rPr>
              <a:t>Darmawan</a:t>
            </a:r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1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employee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C83EDD9F-FF3D-46CC-9411-DB6459059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178" y="1484290"/>
            <a:ext cx="5101726" cy="5280240"/>
          </a:xfrm>
        </p:spPr>
      </p:pic>
    </p:spTree>
    <p:extLst>
      <p:ext uri="{BB962C8B-B14F-4D97-AF65-F5344CB8AC3E}">
        <p14:creationId xmlns:p14="http://schemas.microsoft.com/office/powerpoint/2010/main" val="407835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Edit employee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0237FFFF-F88E-4FC5-9046-8B4F87F76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654" y="1497169"/>
            <a:ext cx="4919856" cy="5251640"/>
          </a:xfrm>
        </p:spPr>
      </p:pic>
    </p:spTree>
    <p:extLst>
      <p:ext uri="{BB962C8B-B14F-4D97-AF65-F5344CB8AC3E}">
        <p14:creationId xmlns:p14="http://schemas.microsoft.com/office/powerpoint/2010/main" val="177728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hapus</a:t>
            </a:r>
            <a:r>
              <a:rPr lang="en-US" dirty="0"/>
              <a:t> employee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9FDFBC10-4127-47DE-890D-13608D65B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921" y="1471411"/>
            <a:ext cx="5177893" cy="5208713"/>
          </a:xfrm>
        </p:spPr>
      </p:pic>
    </p:spTree>
    <p:extLst>
      <p:ext uri="{BB962C8B-B14F-4D97-AF65-F5344CB8AC3E}">
        <p14:creationId xmlns:p14="http://schemas.microsoft.com/office/powerpoint/2010/main" val="353638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cuti</a:t>
            </a:r>
            <a:endParaRPr lang="en-US" dirty="0"/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CF115B08-6D98-43D1-B3D4-76A1E8ED3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322" y="1621630"/>
            <a:ext cx="6596619" cy="5067991"/>
          </a:xfrm>
        </p:spPr>
      </p:pic>
    </p:spTree>
    <p:extLst>
      <p:ext uri="{BB962C8B-B14F-4D97-AF65-F5344CB8AC3E}">
        <p14:creationId xmlns:p14="http://schemas.microsoft.com/office/powerpoint/2010/main" val="226129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lihat</a:t>
            </a:r>
            <a:r>
              <a:rPr lang="en-US" dirty="0"/>
              <a:t> history </a:t>
            </a:r>
            <a:r>
              <a:rPr lang="en-US" dirty="0" err="1"/>
              <a:t>cuti</a:t>
            </a:r>
            <a:endParaRPr lang="en-US" dirty="0"/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EA9DD2F4-628B-4E9A-8017-1DB4EA09B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410" y="1621631"/>
            <a:ext cx="6993434" cy="5062504"/>
          </a:xfrm>
        </p:spPr>
      </p:pic>
    </p:spTree>
    <p:extLst>
      <p:ext uri="{BB962C8B-B14F-4D97-AF65-F5344CB8AC3E}">
        <p14:creationId xmlns:p14="http://schemas.microsoft.com/office/powerpoint/2010/main" val="44643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lihat</a:t>
            </a:r>
            <a:r>
              <a:rPr lang="en-US" dirty="0"/>
              <a:t> Quota </a:t>
            </a:r>
            <a:r>
              <a:rPr lang="en-US" dirty="0" err="1"/>
              <a:t>cuti</a:t>
            </a:r>
            <a:endParaRPr lang="en-US" dirty="0"/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E8496C44-1B1A-4A15-961E-22CB0B326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552" y="1497169"/>
            <a:ext cx="6538302" cy="5203256"/>
          </a:xfrm>
        </p:spPr>
      </p:pic>
    </p:spTree>
    <p:extLst>
      <p:ext uri="{BB962C8B-B14F-4D97-AF65-F5344CB8AC3E}">
        <p14:creationId xmlns:p14="http://schemas.microsoft.com/office/powerpoint/2010/main" val="22335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Login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27228745-DDDB-4905-9280-EBD3E3AD2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453" y="1621630"/>
            <a:ext cx="11048443" cy="5094560"/>
          </a:xfrm>
        </p:spPr>
      </p:pic>
    </p:spTree>
    <p:extLst>
      <p:ext uri="{BB962C8B-B14F-4D97-AF65-F5344CB8AC3E}">
        <p14:creationId xmlns:p14="http://schemas.microsoft.com/office/powerpoint/2010/main" val="380637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6253D487-D8ED-475E-A014-E64D4AE74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92" r="58621" b="17212"/>
          <a:stretch/>
        </p:blipFill>
        <p:spPr>
          <a:xfrm>
            <a:off x="2073499" y="1677713"/>
            <a:ext cx="6915955" cy="5113230"/>
          </a:xfrm>
        </p:spPr>
      </p:pic>
    </p:spTree>
    <p:extLst>
      <p:ext uri="{BB962C8B-B14F-4D97-AF65-F5344CB8AC3E}">
        <p14:creationId xmlns:p14="http://schemas.microsoft.com/office/powerpoint/2010/main" val="231281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6253D487-D8ED-475E-A014-E64D4AE74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49" t="7423" r="-4189" b="141"/>
          <a:stretch/>
        </p:blipFill>
        <p:spPr>
          <a:xfrm>
            <a:off x="1605567" y="428223"/>
            <a:ext cx="10586433" cy="6310648"/>
          </a:xfrm>
        </p:spPr>
      </p:pic>
    </p:spTree>
    <p:extLst>
      <p:ext uri="{BB962C8B-B14F-4D97-AF65-F5344CB8AC3E}">
        <p14:creationId xmlns:p14="http://schemas.microsoft.com/office/powerpoint/2010/main" val="272070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4662F4C1-98C6-413F-8101-7AFE723E9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048" y="1357957"/>
            <a:ext cx="5189903" cy="5458187"/>
          </a:xfrm>
        </p:spPr>
      </p:pic>
    </p:spTree>
    <p:extLst>
      <p:ext uri="{BB962C8B-B14F-4D97-AF65-F5344CB8AC3E}">
        <p14:creationId xmlns:p14="http://schemas.microsoft.com/office/powerpoint/2010/main" val="16267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B38320F-6F01-4D38-9132-5C01C0BC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09" y="0"/>
            <a:ext cx="8534400" cy="1507067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6A5EBBC7-6B50-42BA-A43D-5D86AB40D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096" y="1097924"/>
            <a:ext cx="8534400" cy="5670431"/>
          </a:xfrm>
        </p:spPr>
      </p:pic>
    </p:spTree>
    <p:extLst>
      <p:ext uri="{BB962C8B-B14F-4D97-AF65-F5344CB8AC3E}">
        <p14:creationId xmlns:p14="http://schemas.microsoft.com/office/powerpoint/2010/main" val="3708647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F55B7703-6A5B-4C23-80D7-3B2FFB4A2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373" y="1329743"/>
            <a:ext cx="5138864" cy="5485200"/>
          </a:xfrm>
        </p:spPr>
      </p:pic>
    </p:spTree>
    <p:extLst>
      <p:ext uri="{BB962C8B-B14F-4D97-AF65-F5344CB8AC3E}">
        <p14:creationId xmlns:p14="http://schemas.microsoft.com/office/powerpoint/2010/main" val="143399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F55B7703-6A5B-4C23-80D7-3B2FFB4A2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373" y="1329743"/>
            <a:ext cx="5138864" cy="5485200"/>
          </a:xfrm>
        </p:spPr>
      </p:pic>
    </p:spTree>
    <p:extLst>
      <p:ext uri="{BB962C8B-B14F-4D97-AF65-F5344CB8AC3E}">
        <p14:creationId xmlns:p14="http://schemas.microsoft.com/office/powerpoint/2010/main" val="646638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4A9EACA2-5EA7-462B-ABBE-04189DE56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487" y="1329744"/>
            <a:ext cx="4964628" cy="5445374"/>
          </a:xfrm>
        </p:spPr>
      </p:pic>
    </p:spTree>
    <p:extLst>
      <p:ext uri="{BB962C8B-B14F-4D97-AF65-F5344CB8AC3E}">
        <p14:creationId xmlns:p14="http://schemas.microsoft.com/office/powerpoint/2010/main" val="192691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BB72C2A3-BFE8-42F6-A1B7-B3589882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433" y="1355502"/>
            <a:ext cx="4871530" cy="5437988"/>
          </a:xfrm>
        </p:spPr>
      </p:pic>
    </p:spTree>
    <p:extLst>
      <p:ext uri="{BB962C8B-B14F-4D97-AF65-F5344CB8AC3E}">
        <p14:creationId xmlns:p14="http://schemas.microsoft.com/office/powerpoint/2010/main" val="347894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932EFB77-9F85-4755-B03E-925DC1B4F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93" y="1355501"/>
            <a:ext cx="4878749" cy="5421874"/>
          </a:xfrm>
        </p:spPr>
      </p:pic>
    </p:spTree>
    <p:extLst>
      <p:ext uri="{BB962C8B-B14F-4D97-AF65-F5344CB8AC3E}">
        <p14:creationId xmlns:p14="http://schemas.microsoft.com/office/powerpoint/2010/main" val="661896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23233EF0-36AC-4C5B-8CAE-829AE0A16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591" y="1303986"/>
            <a:ext cx="4860736" cy="5462360"/>
          </a:xfrm>
        </p:spPr>
      </p:pic>
    </p:spTree>
    <p:extLst>
      <p:ext uri="{BB962C8B-B14F-4D97-AF65-F5344CB8AC3E}">
        <p14:creationId xmlns:p14="http://schemas.microsoft.com/office/powerpoint/2010/main" val="4008770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DCBFC3F1-29A7-4800-AB68-07E9F80A9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688" y="1329744"/>
            <a:ext cx="5242973" cy="5468074"/>
          </a:xfrm>
        </p:spPr>
      </p:pic>
    </p:spTree>
    <p:extLst>
      <p:ext uri="{BB962C8B-B14F-4D97-AF65-F5344CB8AC3E}">
        <p14:creationId xmlns:p14="http://schemas.microsoft.com/office/powerpoint/2010/main" val="1397618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2BB3DA8B-F700-4BF4-A4A5-0302E18C1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919" y="1342622"/>
            <a:ext cx="5201895" cy="5432887"/>
          </a:xfrm>
        </p:spPr>
      </p:pic>
    </p:spTree>
    <p:extLst>
      <p:ext uri="{BB962C8B-B14F-4D97-AF65-F5344CB8AC3E}">
        <p14:creationId xmlns:p14="http://schemas.microsoft.com/office/powerpoint/2010/main" val="348593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D003CC0A-4F57-4F9A-9EE4-3900DD2B4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843" y="1355501"/>
            <a:ext cx="5130456" cy="5420684"/>
          </a:xfrm>
        </p:spPr>
      </p:pic>
    </p:spTree>
    <p:extLst>
      <p:ext uri="{BB962C8B-B14F-4D97-AF65-F5344CB8AC3E}">
        <p14:creationId xmlns:p14="http://schemas.microsoft.com/office/powerpoint/2010/main" val="2019088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54E637B3-687E-4A33-AA3F-92A4DC26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275" y="1329743"/>
            <a:ext cx="6489998" cy="5283375"/>
          </a:xfrm>
        </p:spPr>
      </p:pic>
    </p:spTree>
    <p:extLst>
      <p:ext uri="{BB962C8B-B14F-4D97-AF65-F5344CB8AC3E}">
        <p14:creationId xmlns:p14="http://schemas.microsoft.com/office/powerpoint/2010/main" val="180840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7F30B96F-680F-4262-96EB-4C402324B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686" y="823140"/>
            <a:ext cx="7210628" cy="5837707"/>
          </a:xfrm>
        </p:spPr>
      </p:pic>
    </p:spTree>
    <p:extLst>
      <p:ext uri="{BB962C8B-B14F-4D97-AF65-F5344CB8AC3E}">
        <p14:creationId xmlns:p14="http://schemas.microsoft.com/office/powerpoint/2010/main" val="1815466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E8AEC657-C3C5-475C-AA0A-684778486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870" y="1419894"/>
            <a:ext cx="6607797" cy="5313109"/>
          </a:xfrm>
        </p:spPr>
      </p:pic>
    </p:spTree>
    <p:extLst>
      <p:ext uri="{BB962C8B-B14F-4D97-AF65-F5344CB8AC3E}">
        <p14:creationId xmlns:p14="http://schemas.microsoft.com/office/powerpoint/2010/main" val="660677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AD2AB9E-63EE-46E6-BE1E-0199490A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" y="41856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tambah</a:t>
            </a:r>
            <a:r>
              <a:rPr lang="en-US" dirty="0"/>
              <a:t> edit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division, position &amp; leave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0A75177E-E0A5-4B87-AC18-A1FF05A27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377" y="1342622"/>
            <a:ext cx="6385138" cy="5422673"/>
          </a:xfrm>
        </p:spPr>
      </p:pic>
    </p:spTree>
    <p:extLst>
      <p:ext uri="{BB962C8B-B14F-4D97-AF65-F5344CB8AC3E}">
        <p14:creationId xmlns:p14="http://schemas.microsoft.com/office/powerpoint/2010/main" val="2183787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E30F33D-DE10-4BCD-A85C-1758DF1B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36" y="-136184"/>
            <a:ext cx="8534400" cy="1507067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71CFF86A-8150-41BA-963E-2727F9853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803" y="917618"/>
            <a:ext cx="9040393" cy="5808621"/>
          </a:xfrm>
        </p:spPr>
      </p:pic>
    </p:spTree>
    <p:extLst>
      <p:ext uri="{BB962C8B-B14F-4D97-AF65-F5344CB8AC3E}">
        <p14:creationId xmlns:p14="http://schemas.microsoft.com/office/powerpoint/2010/main" val="301723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CE843080-22C5-4B7E-92CA-4D4D57A89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692" y="853225"/>
            <a:ext cx="9154526" cy="5830909"/>
          </a:xfrm>
        </p:spPr>
      </p:pic>
    </p:spTree>
    <p:extLst>
      <p:ext uri="{BB962C8B-B14F-4D97-AF65-F5344CB8AC3E}">
        <p14:creationId xmlns:p14="http://schemas.microsoft.com/office/powerpoint/2010/main" val="407752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8050EF82-8EDD-432C-B1BE-20F62B0E0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115" y="878982"/>
            <a:ext cx="9235406" cy="5882425"/>
          </a:xfrm>
        </p:spPr>
      </p:pic>
    </p:spTree>
    <p:extLst>
      <p:ext uri="{BB962C8B-B14F-4D97-AF65-F5344CB8AC3E}">
        <p14:creationId xmlns:p14="http://schemas.microsoft.com/office/powerpoint/2010/main" val="331007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9BF67D83-9783-4E2E-B73D-06EF66EE7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509" y="891861"/>
            <a:ext cx="9134308" cy="5818031"/>
          </a:xfrm>
        </p:spPr>
      </p:pic>
    </p:spTree>
    <p:extLst>
      <p:ext uri="{BB962C8B-B14F-4D97-AF65-F5344CB8AC3E}">
        <p14:creationId xmlns:p14="http://schemas.microsoft.com/office/powerpoint/2010/main" val="286709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7" name="Tampungan Konten 6">
            <a:extLst>
              <a:ext uri="{FF2B5EF4-FFF2-40B4-BE49-F238E27FC236}">
                <a16:creationId xmlns:a16="http://schemas.microsoft.com/office/drawing/2014/main" id="{F209D303-018A-403C-9595-7C1F53B0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682" y="840346"/>
            <a:ext cx="8631440" cy="5882426"/>
          </a:xfrm>
        </p:spPr>
      </p:pic>
    </p:spTree>
    <p:extLst>
      <p:ext uri="{BB962C8B-B14F-4D97-AF65-F5344CB8AC3E}">
        <p14:creationId xmlns:p14="http://schemas.microsoft.com/office/powerpoint/2010/main" val="4633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0C637F-F8C5-4D71-8152-B745ADC8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5" y="-239214"/>
            <a:ext cx="8534400" cy="150706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Tampungan Konten 5">
            <a:extLst>
              <a:ext uri="{FF2B5EF4-FFF2-40B4-BE49-F238E27FC236}">
                <a16:creationId xmlns:a16="http://schemas.microsoft.com/office/drawing/2014/main" id="{F51A84EC-7B39-475A-A806-FADD70F80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235" y="866105"/>
            <a:ext cx="9116534" cy="5806710"/>
          </a:xfrm>
        </p:spPr>
      </p:pic>
    </p:spTree>
    <p:extLst>
      <p:ext uri="{BB962C8B-B14F-4D97-AF65-F5344CB8AC3E}">
        <p14:creationId xmlns:p14="http://schemas.microsoft.com/office/powerpoint/2010/main" val="118399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23E20-EAA6-4876-8DA1-DFA3583E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54" y="453981"/>
            <a:ext cx="8534400" cy="1507067"/>
          </a:xfrm>
        </p:spPr>
        <p:txBody>
          <a:bodyPr/>
          <a:lstStyle/>
          <a:p>
            <a:r>
              <a:rPr lang="en-US" dirty="0"/>
              <a:t>Activity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employee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F0175418-C906-4CDF-9B3C-084B744F5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960" y="1632397"/>
            <a:ext cx="6799888" cy="5099916"/>
          </a:xfrm>
        </p:spPr>
      </p:pic>
    </p:spTree>
    <p:extLst>
      <p:ext uri="{BB962C8B-B14F-4D97-AF65-F5344CB8AC3E}">
        <p14:creationId xmlns:p14="http://schemas.microsoft.com/office/powerpoint/2010/main" val="2994809864"/>
      </p:ext>
    </p:extLst>
  </p:cSld>
  <p:clrMapOvr>
    <a:masterClrMapping/>
  </p:clrMapOvr>
</p:sld>
</file>

<file path=ppt/theme/theme1.xml><?xml version="1.0" encoding="utf-8"?>
<a:theme xmlns:a="http://schemas.openxmlformats.org/drawingml/2006/main" name="Irisan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318</TotalTime>
  <Words>121</Words>
  <Application>Microsoft Office PowerPoint</Application>
  <PresentationFormat>Layar Lebar</PresentationFormat>
  <Paragraphs>32</Paragraphs>
  <Slides>32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32</vt:i4>
      </vt:variant>
    </vt:vector>
  </HeadingPairs>
  <TitlesOfParts>
    <vt:vector size="36" baseType="lpstr">
      <vt:lpstr>Century Gothic</vt:lpstr>
      <vt:lpstr>Lato</vt:lpstr>
      <vt:lpstr>Wingdings 3</vt:lpstr>
      <vt:lpstr>Irisan</vt:lpstr>
      <vt:lpstr>Aplikasi Pengajuan Cuti</vt:lpstr>
      <vt:lpstr>Entity Relationship Diagram</vt:lpstr>
      <vt:lpstr>Use Case Diagram</vt:lpstr>
      <vt:lpstr>User interface</vt:lpstr>
      <vt:lpstr>User interface</vt:lpstr>
      <vt:lpstr>User interface</vt:lpstr>
      <vt:lpstr>User interface</vt:lpstr>
      <vt:lpstr>User interface</vt:lpstr>
      <vt:lpstr>Activity Lihat tabel employee</vt:lpstr>
      <vt:lpstr>Activity Tambah employee</vt:lpstr>
      <vt:lpstr>Activity Edit employee</vt:lpstr>
      <vt:lpstr>Activity hapus employee</vt:lpstr>
      <vt:lpstr>Activity lihat aturan cuti</vt:lpstr>
      <vt:lpstr>Activity lihat history cuti</vt:lpstr>
      <vt:lpstr>Activity lihat Quota cuti</vt:lpstr>
      <vt:lpstr>Activity Login</vt:lpstr>
      <vt:lpstr>Activity Leave</vt:lpstr>
      <vt:lpstr>Presentasi PowerPoint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Activity tambah edit hapus lihat  division, position &amp; leave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Pengajuan Cuti</dc:title>
  <dc:creator>Felix Candra</dc:creator>
  <cp:lastModifiedBy>Felix Candra</cp:lastModifiedBy>
  <cp:revision>9</cp:revision>
  <dcterms:created xsi:type="dcterms:W3CDTF">2019-01-20T04:47:42Z</dcterms:created>
  <dcterms:modified xsi:type="dcterms:W3CDTF">2019-01-22T02:43:01Z</dcterms:modified>
</cp:coreProperties>
</file>