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48640" y="562610"/>
            <a:ext cx="9718040" cy="1656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noFill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5525" y="562610"/>
            <a:ext cx="4143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000" b="1"/>
              <a:t>felixchenfy/ros_turtlebot_control</a:t>
            </a:r>
            <a:endParaRPr lang="" altLang="en-US" sz="2000" b="1"/>
          </a:p>
        </p:txBody>
      </p:sp>
      <p:grpSp>
        <p:nvGrpSpPr>
          <p:cNvPr id="34" name="Group 33"/>
          <p:cNvGrpSpPr/>
          <p:nvPr/>
        </p:nvGrpSpPr>
        <p:grpSpPr>
          <a:xfrm>
            <a:off x="548640" y="3362325"/>
            <a:ext cx="2957830" cy="1626235"/>
            <a:chOff x="864" y="5520"/>
            <a:chExt cx="4658" cy="2561"/>
          </a:xfrm>
        </p:grpSpPr>
        <p:sp>
          <p:nvSpPr>
            <p:cNvPr id="33" name="Rounded Rectangle 32"/>
            <p:cNvSpPr/>
            <p:nvPr/>
          </p:nvSpPr>
          <p:spPr>
            <a:xfrm>
              <a:off x="864" y="5520"/>
              <a:ext cx="4658" cy="2561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228" y="7452"/>
              <a:ext cx="198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2000" b="1"/>
                <a:t>Turtlebot</a:t>
              </a:r>
              <a:endParaRPr lang="" altLang="en-US" sz="2000" b="1"/>
            </a:p>
          </p:txBody>
        </p:sp>
        <p:sp>
          <p:nvSpPr>
            <p:cNvPr id="9" name="Oval 8"/>
            <p:cNvSpPr/>
            <p:nvPr/>
          </p:nvSpPr>
          <p:spPr>
            <a:xfrm>
              <a:off x="1248" y="5831"/>
              <a:ext cx="3856" cy="1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ROS topics and services</a:t>
              </a:r>
              <a:endParaRPr lang="" alt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3970655" y="1327150"/>
            <a:ext cx="22790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b="1"/>
              <a:t>turtlebot_server.py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072515" y="1595120"/>
            <a:ext cx="18884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turtlebot_</a:t>
            </a:r>
            <a:r>
              <a:rPr lang="" altLang="en-US"/>
              <a:t>lib</a:t>
            </a:r>
            <a:r>
              <a:rPr lang="en-US"/>
              <a:t>.py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3645" y="994410"/>
            <a:ext cx="2448560" cy="1033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ROS services</a:t>
            </a:r>
            <a:endParaRPr lang="en-US" altLang="en-US"/>
          </a:p>
          <a:p>
            <a:pPr algn="ctr"/>
            <a:r>
              <a:rPr lang="" altLang="en-US"/>
              <a:t>for controlling Turtlebot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10" idx="1"/>
            <a:endCxn id="11" idx="3"/>
          </p:cNvCxnSpPr>
          <p:nvPr/>
        </p:nvCxnSpPr>
        <p:spPr>
          <a:xfrm flipH="1">
            <a:off x="2961005" y="1511300"/>
            <a:ext cx="1009650" cy="267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3" idx="2"/>
          </p:cNvCxnSpPr>
          <p:nvPr/>
        </p:nvCxnSpPr>
        <p:spPr>
          <a:xfrm>
            <a:off x="6249670" y="1511300"/>
            <a:ext cx="13239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261100" y="1174115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Start ROS</a:t>
            </a:r>
            <a:endParaRPr lang="" altLang="en-US"/>
          </a:p>
          <a:p>
            <a:pPr algn="ctr"/>
            <a:r>
              <a:rPr lang="" altLang="en-US"/>
              <a:t>services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109595" y="162941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Import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294630" y="3615055"/>
            <a:ext cx="22790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turtlebot_</a:t>
            </a:r>
            <a:r>
              <a:rPr lang="" altLang="en-US"/>
              <a:t>client</a:t>
            </a:r>
            <a:r>
              <a:rPr lang="en-US"/>
              <a:t>.py</a:t>
            </a:r>
            <a:endParaRPr lang="en-US"/>
          </a:p>
        </p:txBody>
      </p:sp>
      <p:cxnSp>
        <p:nvCxnSpPr>
          <p:cNvPr id="20" name="Straight Arrow Connector 19"/>
          <p:cNvCxnSpPr>
            <a:stCxn id="19" idx="0"/>
            <a:endCxn id="13" idx="4"/>
          </p:cNvCxnSpPr>
          <p:nvPr/>
        </p:nvCxnSpPr>
        <p:spPr>
          <a:xfrm flipV="1">
            <a:off x="6434455" y="2028190"/>
            <a:ext cx="2363470" cy="1586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103620" y="2584450"/>
            <a:ext cx="126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Call ROS</a:t>
            </a:r>
            <a:endParaRPr lang="" altLang="en-US"/>
          </a:p>
          <a:p>
            <a:pPr algn="ctr"/>
            <a:r>
              <a:rPr lang="" altLang="en-US"/>
              <a:t>services</a:t>
            </a:r>
            <a:endParaRPr lang="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294630" y="4474845"/>
            <a:ext cx="22790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" altLang="en-US"/>
              <a:t>YOUR PROGRAM</a:t>
            </a:r>
            <a:endParaRPr lang="" altLang="en-US"/>
          </a:p>
        </p:txBody>
      </p:sp>
      <p:cxnSp>
        <p:nvCxnSpPr>
          <p:cNvPr id="23" name="Straight Arrow Connector 22"/>
          <p:cNvCxnSpPr>
            <a:stCxn id="22" idx="0"/>
            <a:endCxn id="19" idx="2"/>
          </p:cNvCxnSpPr>
          <p:nvPr/>
        </p:nvCxnSpPr>
        <p:spPr>
          <a:xfrm flipV="1">
            <a:off x="6434455" y="3983355"/>
            <a:ext cx="0" cy="491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402070" y="404495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Import</a:t>
            </a:r>
            <a:endParaRPr lang="" altLang="en-US"/>
          </a:p>
        </p:txBody>
      </p:sp>
      <p:cxnSp>
        <p:nvCxnSpPr>
          <p:cNvPr id="26" name="Straight Arrow Connector 25"/>
          <p:cNvCxnSpPr>
            <a:stCxn id="11" idx="2"/>
            <a:endCxn id="9" idx="0"/>
          </p:cNvCxnSpPr>
          <p:nvPr/>
        </p:nvCxnSpPr>
        <p:spPr>
          <a:xfrm>
            <a:off x="2016760" y="1963420"/>
            <a:ext cx="0" cy="1596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001520" y="2339340"/>
            <a:ext cx="18973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>
                <a:sym typeface="+mn-ea"/>
              </a:rPr>
              <a:t>* Call service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* Publish topic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* Subscribe topic</a:t>
            </a:r>
            <a:endParaRPr lang="" altLang="en-US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171180" y="3615055"/>
            <a:ext cx="15627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" altLang="en-US"/>
              <a:t>Terminal</a:t>
            </a:r>
            <a:endParaRPr lang="" altLang="en-US"/>
          </a:p>
        </p:txBody>
      </p:sp>
      <p:cxnSp>
        <p:nvCxnSpPr>
          <p:cNvPr id="30" name="Straight Arrow Connector 29"/>
          <p:cNvCxnSpPr>
            <a:stCxn id="29" idx="0"/>
            <a:endCxn id="13" idx="4"/>
          </p:cNvCxnSpPr>
          <p:nvPr/>
        </p:nvCxnSpPr>
        <p:spPr>
          <a:xfrm flipH="1" flipV="1">
            <a:off x="8797925" y="2028190"/>
            <a:ext cx="154940" cy="1586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8826500" y="2584450"/>
            <a:ext cx="126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C</a:t>
            </a:r>
            <a:r>
              <a:rPr lang="en-US" altLang="en-US"/>
              <a:t>all ROS</a:t>
            </a:r>
            <a:endParaRPr lang="en-US" altLang="en-US"/>
          </a:p>
          <a:p>
            <a:pPr algn="ctr"/>
            <a:r>
              <a:rPr lang="en-US" altLang="en-US"/>
              <a:t>services</a:t>
            </a:r>
            <a:endParaRPr lang="en-US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4819015" y="3362325"/>
            <a:ext cx="5447030" cy="1625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noFill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8585835" y="4474845"/>
            <a:ext cx="733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000" b="1"/>
              <a:t>YOU</a:t>
            </a:r>
            <a:endParaRPr lang="" altLang="en-US" sz="2000" b="1"/>
          </a:p>
        </p:txBody>
      </p:sp>
      <p:sp>
        <p:nvSpPr>
          <p:cNvPr id="45" name="Text Box 44"/>
          <p:cNvSpPr txBox="1"/>
          <p:nvPr/>
        </p:nvSpPr>
        <p:spPr>
          <a:xfrm>
            <a:off x="1102360" y="994410"/>
            <a:ext cx="18884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" altLang="en-US"/>
              <a:t>config.yaml</a:t>
            </a:r>
            <a:endParaRPr lang="" altLang="en-US"/>
          </a:p>
        </p:txBody>
      </p:sp>
      <p:cxnSp>
        <p:nvCxnSpPr>
          <p:cNvPr id="46" name="Straight Arrow Connector 45"/>
          <p:cNvCxnSpPr>
            <a:stCxn id="10" idx="1"/>
            <a:endCxn id="45" idx="3"/>
          </p:cNvCxnSpPr>
          <p:nvPr/>
        </p:nvCxnSpPr>
        <p:spPr>
          <a:xfrm flipH="1" flipV="1">
            <a:off x="2990850" y="1178560"/>
            <a:ext cx="979805" cy="33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3126740" y="97663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Read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文泉驿微米黑</vt:lpstr>
      <vt:lpstr>SimSun</vt:lpstr>
      <vt:lpstr>Webdings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feiyu</cp:lastModifiedBy>
  <cp:revision>37</cp:revision>
  <dcterms:created xsi:type="dcterms:W3CDTF">2019-11-20T01:33:09Z</dcterms:created>
  <dcterms:modified xsi:type="dcterms:W3CDTF">2019-11-20T01:33:09Z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