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262BD-5C92-40AD-B0B2-6526429C843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B71AF56F-CF9E-4D64-BFD8-B00B0725AFBD}">
      <dgm:prSet phldrT="[Text]"/>
      <dgm:spPr/>
      <dgm:t>
        <a:bodyPr/>
        <a:lstStyle/>
        <a:p>
          <a:r>
            <a:rPr lang="en-SG" dirty="0" smtClean="0"/>
            <a:t>html</a:t>
          </a:r>
          <a:endParaRPr lang="en-SG" dirty="0"/>
        </a:p>
      </dgm:t>
    </dgm:pt>
    <dgm:pt modelId="{1D30FB6F-4606-470B-9249-D37FAE6D516B}" type="parTrans" cxnId="{3F75BDEF-03CB-4FF2-AEF2-B2E81E6556F3}">
      <dgm:prSet/>
      <dgm:spPr/>
      <dgm:t>
        <a:bodyPr/>
        <a:lstStyle/>
        <a:p>
          <a:endParaRPr lang="en-SG"/>
        </a:p>
      </dgm:t>
    </dgm:pt>
    <dgm:pt modelId="{B9553CF8-1FF6-432E-82AE-85110C56B91A}" type="sibTrans" cxnId="{3F75BDEF-03CB-4FF2-AEF2-B2E81E6556F3}">
      <dgm:prSet/>
      <dgm:spPr/>
      <dgm:t>
        <a:bodyPr/>
        <a:lstStyle/>
        <a:p>
          <a:endParaRPr lang="en-SG"/>
        </a:p>
      </dgm:t>
    </dgm:pt>
    <dgm:pt modelId="{C2D67AED-A7B6-419A-887A-5B7E4FDBCF0D}">
      <dgm:prSet phldrT="[Text]"/>
      <dgm:spPr/>
      <dgm:t>
        <a:bodyPr/>
        <a:lstStyle/>
        <a:p>
          <a:r>
            <a:rPr lang="en-SG" dirty="0" smtClean="0"/>
            <a:t>Head</a:t>
          </a:r>
          <a:endParaRPr lang="en-SG" dirty="0"/>
        </a:p>
      </dgm:t>
    </dgm:pt>
    <dgm:pt modelId="{558B739D-20D1-449B-8DE5-2AB119209D5B}" type="parTrans" cxnId="{4F4B2C80-958C-4F82-82B9-7D0AB636FD06}">
      <dgm:prSet/>
      <dgm:spPr/>
      <dgm:t>
        <a:bodyPr/>
        <a:lstStyle/>
        <a:p>
          <a:endParaRPr lang="en-SG"/>
        </a:p>
      </dgm:t>
    </dgm:pt>
    <dgm:pt modelId="{AD37370C-4693-4E9F-BD43-C1B06C260EED}" type="sibTrans" cxnId="{4F4B2C80-958C-4F82-82B9-7D0AB636FD06}">
      <dgm:prSet/>
      <dgm:spPr/>
      <dgm:t>
        <a:bodyPr/>
        <a:lstStyle/>
        <a:p>
          <a:endParaRPr lang="en-SG"/>
        </a:p>
      </dgm:t>
    </dgm:pt>
    <dgm:pt modelId="{7D78CEB8-E50F-4B53-8BEE-2AF738E2415E}">
      <dgm:prSet phldrT="[Text]"/>
      <dgm:spPr/>
      <dgm:t>
        <a:bodyPr/>
        <a:lstStyle/>
        <a:p>
          <a:r>
            <a:rPr lang="en-SG" dirty="0" smtClean="0"/>
            <a:t>body</a:t>
          </a:r>
          <a:endParaRPr lang="en-SG" dirty="0"/>
        </a:p>
      </dgm:t>
    </dgm:pt>
    <dgm:pt modelId="{0D3FBCF8-3200-475A-A9B0-4B8C0D6F86A0}" type="parTrans" cxnId="{5851FCA1-B6FA-41BE-BA17-E13165DB7413}">
      <dgm:prSet/>
      <dgm:spPr/>
      <dgm:t>
        <a:bodyPr/>
        <a:lstStyle/>
        <a:p>
          <a:endParaRPr lang="en-SG"/>
        </a:p>
      </dgm:t>
    </dgm:pt>
    <dgm:pt modelId="{C2F740F9-0F67-441A-81BE-5578562CFD17}" type="sibTrans" cxnId="{5851FCA1-B6FA-41BE-BA17-E13165DB7413}">
      <dgm:prSet/>
      <dgm:spPr/>
      <dgm:t>
        <a:bodyPr/>
        <a:lstStyle/>
        <a:p>
          <a:endParaRPr lang="en-SG"/>
        </a:p>
      </dgm:t>
    </dgm:pt>
    <dgm:pt modelId="{9D522A98-40B3-458C-8C0C-2F3130656037}">
      <dgm:prSet phldrT="[Text]"/>
      <dgm:spPr/>
      <dgm:t>
        <a:bodyPr/>
        <a:lstStyle/>
        <a:p>
          <a:r>
            <a:rPr lang="en-SG" dirty="0" smtClean="0"/>
            <a:t>main</a:t>
          </a:r>
          <a:endParaRPr lang="en-SG" dirty="0"/>
        </a:p>
      </dgm:t>
    </dgm:pt>
    <dgm:pt modelId="{C0B522B6-436D-4BEE-94B8-63F47F8595DD}" type="parTrans" cxnId="{016CA730-0EC8-4D54-B1D7-37343851BD4B}">
      <dgm:prSet/>
      <dgm:spPr/>
      <dgm:t>
        <a:bodyPr/>
        <a:lstStyle/>
        <a:p>
          <a:endParaRPr lang="en-SG"/>
        </a:p>
      </dgm:t>
    </dgm:pt>
    <dgm:pt modelId="{4AC14EB6-0344-438A-A75A-C7F070B23427}" type="sibTrans" cxnId="{016CA730-0EC8-4D54-B1D7-37343851BD4B}">
      <dgm:prSet/>
      <dgm:spPr/>
      <dgm:t>
        <a:bodyPr/>
        <a:lstStyle/>
        <a:p>
          <a:endParaRPr lang="en-SG"/>
        </a:p>
      </dgm:t>
    </dgm:pt>
    <dgm:pt modelId="{ED2F737C-3D9E-4299-8419-1DDCC428EEDC}">
      <dgm:prSet phldrT="[Text]"/>
      <dgm:spPr/>
      <dgm:t>
        <a:bodyPr/>
        <a:lstStyle/>
        <a:p>
          <a:r>
            <a:rPr lang="en-SG" dirty="0" smtClean="0"/>
            <a:t>h1</a:t>
          </a:r>
          <a:endParaRPr lang="en-SG" dirty="0"/>
        </a:p>
      </dgm:t>
    </dgm:pt>
    <dgm:pt modelId="{31AED546-00C7-438C-8C9B-57A3F4AEC6CC}" type="parTrans" cxnId="{EAB660DB-2581-4773-80CB-7F060A94F6D1}">
      <dgm:prSet/>
      <dgm:spPr/>
      <dgm:t>
        <a:bodyPr/>
        <a:lstStyle/>
        <a:p>
          <a:endParaRPr lang="en-SG"/>
        </a:p>
      </dgm:t>
    </dgm:pt>
    <dgm:pt modelId="{F68D0BE6-C965-4565-818C-712D9E0B82A3}" type="sibTrans" cxnId="{EAB660DB-2581-4773-80CB-7F060A94F6D1}">
      <dgm:prSet/>
      <dgm:spPr/>
      <dgm:t>
        <a:bodyPr/>
        <a:lstStyle/>
        <a:p>
          <a:endParaRPr lang="en-SG"/>
        </a:p>
      </dgm:t>
    </dgm:pt>
    <dgm:pt modelId="{8C89D50B-ED43-48D7-AE06-A70FA360DDF7}">
      <dgm:prSet phldrT="[Text]"/>
      <dgm:spPr/>
      <dgm:t>
        <a:bodyPr/>
        <a:lstStyle/>
        <a:p>
          <a:r>
            <a:rPr lang="en-SG" dirty="0" smtClean="0"/>
            <a:t>p</a:t>
          </a:r>
          <a:endParaRPr lang="en-SG" dirty="0"/>
        </a:p>
      </dgm:t>
    </dgm:pt>
    <dgm:pt modelId="{E99E5A0D-4F53-426E-8FF7-2C1D13CE01CF}" type="parTrans" cxnId="{860DFE34-891B-430B-89A3-C4CE0242A6D3}">
      <dgm:prSet/>
      <dgm:spPr/>
      <dgm:t>
        <a:bodyPr/>
        <a:lstStyle/>
        <a:p>
          <a:endParaRPr lang="en-SG"/>
        </a:p>
      </dgm:t>
    </dgm:pt>
    <dgm:pt modelId="{3BAC8719-0B63-4008-A7A6-EF145F68BE56}" type="sibTrans" cxnId="{860DFE34-891B-430B-89A3-C4CE0242A6D3}">
      <dgm:prSet/>
      <dgm:spPr/>
      <dgm:t>
        <a:bodyPr/>
        <a:lstStyle/>
        <a:p>
          <a:endParaRPr lang="en-SG"/>
        </a:p>
      </dgm:t>
    </dgm:pt>
    <dgm:pt modelId="{F276587B-4451-4EF5-812C-D2B7041B746F}">
      <dgm:prSet phldrT="[Text]"/>
      <dgm:spPr/>
      <dgm:t>
        <a:bodyPr/>
        <a:lstStyle/>
        <a:p>
          <a:r>
            <a:rPr lang="en-SG" dirty="0" smtClean="0"/>
            <a:t>article</a:t>
          </a:r>
          <a:endParaRPr lang="en-SG" dirty="0"/>
        </a:p>
      </dgm:t>
    </dgm:pt>
    <dgm:pt modelId="{F3A4D3A7-D379-4CD9-851E-6303A7E76DD6}" type="parTrans" cxnId="{2DB7F1D9-C585-459F-875A-7EDE948158EB}">
      <dgm:prSet/>
      <dgm:spPr/>
      <dgm:t>
        <a:bodyPr/>
        <a:lstStyle/>
        <a:p>
          <a:endParaRPr lang="en-SG"/>
        </a:p>
      </dgm:t>
    </dgm:pt>
    <dgm:pt modelId="{6E81EE08-0858-4E4F-A5D1-CF55345FCD3E}" type="sibTrans" cxnId="{2DB7F1D9-C585-459F-875A-7EDE948158EB}">
      <dgm:prSet/>
      <dgm:spPr/>
      <dgm:t>
        <a:bodyPr/>
        <a:lstStyle/>
        <a:p>
          <a:endParaRPr lang="en-SG"/>
        </a:p>
      </dgm:t>
    </dgm:pt>
    <dgm:pt modelId="{D991B3EF-1AB3-4FE2-8645-3ABF82DA2DBA}">
      <dgm:prSet phldrT="[Text]"/>
      <dgm:spPr/>
      <dgm:t>
        <a:bodyPr/>
        <a:lstStyle/>
        <a:p>
          <a:r>
            <a:rPr lang="en-SG" dirty="0" smtClean="0"/>
            <a:t>h2</a:t>
          </a:r>
          <a:endParaRPr lang="en-SG" dirty="0"/>
        </a:p>
      </dgm:t>
    </dgm:pt>
    <dgm:pt modelId="{E9754719-90E7-4B6E-83BB-E637A035311C}" type="parTrans" cxnId="{C553CDDE-C3CD-49FF-8B13-849F53048F2D}">
      <dgm:prSet/>
      <dgm:spPr/>
      <dgm:t>
        <a:bodyPr/>
        <a:lstStyle/>
        <a:p>
          <a:endParaRPr lang="en-SG"/>
        </a:p>
      </dgm:t>
    </dgm:pt>
    <dgm:pt modelId="{1A76AB5F-71BF-4879-9031-47CAA0035D94}" type="sibTrans" cxnId="{C553CDDE-C3CD-49FF-8B13-849F53048F2D}">
      <dgm:prSet/>
      <dgm:spPr/>
      <dgm:t>
        <a:bodyPr/>
        <a:lstStyle/>
        <a:p>
          <a:endParaRPr lang="en-SG"/>
        </a:p>
      </dgm:t>
    </dgm:pt>
    <dgm:pt modelId="{209F1203-2BDB-4E18-A404-E9053634E9BC}">
      <dgm:prSet phldrT="[Text]"/>
      <dgm:spPr/>
      <dgm:t>
        <a:bodyPr/>
        <a:lstStyle/>
        <a:p>
          <a:r>
            <a:rPr lang="en-SG" dirty="0" smtClean="0"/>
            <a:t>p</a:t>
          </a:r>
          <a:endParaRPr lang="en-SG" dirty="0"/>
        </a:p>
      </dgm:t>
    </dgm:pt>
    <dgm:pt modelId="{9764A0B7-C82B-412E-A1F9-F5BEF9804C53}" type="parTrans" cxnId="{985A87B7-1F36-4598-B40E-FA6EA7AE5741}">
      <dgm:prSet/>
      <dgm:spPr/>
      <dgm:t>
        <a:bodyPr/>
        <a:lstStyle/>
        <a:p>
          <a:endParaRPr lang="en-SG"/>
        </a:p>
      </dgm:t>
    </dgm:pt>
    <dgm:pt modelId="{9D30CC7C-64CF-4BAE-A989-5046C8CCA397}" type="sibTrans" cxnId="{985A87B7-1F36-4598-B40E-FA6EA7AE5741}">
      <dgm:prSet/>
      <dgm:spPr/>
      <dgm:t>
        <a:bodyPr/>
        <a:lstStyle/>
        <a:p>
          <a:endParaRPr lang="en-SG"/>
        </a:p>
      </dgm:t>
    </dgm:pt>
    <dgm:pt modelId="{2D2FA207-A505-4767-A524-652439FF3EEF}">
      <dgm:prSet phldrT="[Text]"/>
      <dgm:spPr/>
      <dgm:t>
        <a:bodyPr/>
        <a:lstStyle/>
        <a:p>
          <a:r>
            <a:rPr lang="en-SG" dirty="0" smtClean="0"/>
            <a:t>div</a:t>
          </a:r>
          <a:endParaRPr lang="en-SG" dirty="0"/>
        </a:p>
      </dgm:t>
    </dgm:pt>
    <dgm:pt modelId="{11AC9131-7B67-430D-BF7B-60EA4ECB3441}" type="parTrans" cxnId="{97E7E6F6-E00A-4910-9351-A5B410AD5520}">
      <dgm:prSet/>
      <dgm:spPr/>
      <dgm:t>
        <a:bodyPr/>
        <a:lstStyle/>
        <a:p>
          <a:endParaRPr lang="en-SG"/>
        </a:p>
      </dgm:t>
    </dgm:pt>
    <dgm:pt modelId="{CFBC5044-7077-479A-AE95-75B4E3A2CE04}" type="sibTrans" cxnId="{97E7E6F6-E00A-4910-9351-A5B410AD5520}">
      <dgm:prSet/>
      <dgm:spPr/>
      <dgm:t>
        <a:bodyPr/>
        <a:lstStyle/>
        <a:p>
          <a:endParaRPr lang="en-SG"/>
        </a:p>
      </dgm:t>
    </dgm:pt>
    <dgm:pt modelId="{31649707-8CA4-4919-AD22-61628AE8296F}">
      <dgm:prSet phldrT="[Text]"/>
      <dgm:spPr/>
      <dgm:t>
        <a:bodyPr/>
        <a:lstStyle/>
        <a:p>
          <a:r>
            <a:rPr lang="en-SG" dirty="0" smtClean="0"/>
            <a:t>h3</a:t>
          </a:r>
          <a:endParaRPr lang="en-SG" dirty="0"/>
        </a:p>
      </dgm:t>
    </dgm:pt>
    <dgm:pt modelId="{0C2179EB-40B5-4DE5-B2F5-4AC31AD73387}" type="parTrans" cxnId="{C0455F64-B6FC-450E-8EAC-1D8F1A5C188B}">
      <dgm:prSet/>
      <dgm:spPr/>
      <dgm:t>
        <a:bodyPr/>
        <a:lstStyle/>
        <a:p>
          <a:endParaRPr lang="en-SG"/>
        </a:p>
      </dgm:t>
    </dgm:pt>
    <dgm:pt modelId="{B62C0C34-6EDD-4F88-9BD1-8633F0B45A1C}" type="sibTrans" cxnId="{C0455F64-B6FC-450E-8EAC-1D8F1A5C188B}">
      <dgm:prSet/>
      <dgm:spPr/>
      <dgm:t>
        <a:bodyPr/>
        <a:lstStyle/>
        <a:p>
          <a:endParaRPr lang="en-SG"/>
        </a:p>
      </dgm:t>
    </dgm:pt>
    <dgm:pt modelId="{2D2A2F57-0E9F-4F9C-A296-45FCDEEF77AE}">
      <dgm:prSet phldrT="[Text]"/>
      <dgm:spPr/>
      <dgm:t>
        <a:bodyPr/>
        <a:lstStyle/>
        <a:p>
          <a:r>
            <a:rPr lang="en-SG" dirty="0" err="1" smtClean="0"/>
            <a:t>ul</a:t>
          </a:r>
          <a:endParaRPr lang="en-SG" dirty="0"/>
        </a:p>
      </dgm:t>
    </dgm:pt>
    <dgm:pt modelId="{D5F2CD9B-EA59-48F8-8BA7-D58A1A72320D}" type="parTrans" cxnId="{30A4C051-AE5F-4A33-BED7-ECC60ED479C6}">
      <dgm:prSet/>
      <dgm:spPr/>
      <dgm:t>
        <a:bodyPr/>
        <a:lstStyle/>
        <a:p>
          <a:endParaRPr lang="en-SG"/>
        </a:p>
      </dgm:t>
    </dgm:pt>
    <dgm:pt modelId="{728F16A7-ABFF-4918-97A7-2D3F83D3EFC0}" type="sibTrans" cxnId="{30A4C051-AE5F-4A33-BED7-ECC60ED479C6}">
      <dgm:prSet/>
      <dgm:spPr/>
      <dgm:t>
        <a:bodyPr/>
        <a:lstStyle/>
        <a:p>
          <a:endParaRPr lang="en-SG"/>
        </a:p>
      </dgm:t>
    </dgm:pt>
    <dgm:pt modelId="{965A5BBC-8BB1-44BF-957E-B6B9ACC7E64F}">
      <dgm:prSet phldrT="[Text]"/>
      <dgm:spPr/>
      <dgm:t>
        <a:bodyPr/>
        <a:lstStyle/>
        <a:p>
          <a:r>
            <a:rPr lang="en-SG" dirty="0" smtClean="0"/>
            <a:t>li</a:t>
          </a:r>
          <a:endParaRPr lang="en-SG" dirty="0"/>
        </a:p>
      </dgm:t>
    </dgm:pt>
    <dgm:pt modelId="{A6529BBD-2C05-4F86-B1FB-71A00D56878F}" type="parTrans" cxnId="{B56713B6-BCEA-4949-BD9F-DA565820A76B}">
      <dgm:prSet/>
      <dgm:spPr/>
      <dgm:t>
        <a:bodyPr/>
        <a:lstStyle/>
        <a:p>
          <a:endParaRPr lang="en-SG"/>
        </a:p>
      </dgm:t>
    </dgm:pt>
    <dgm:pt modelId="{6A9ACBB9-F3EC-47B9-B9D1-D432AC845DEA}" type="sibTrans" cxnId="{B56713B6-BCEA-4949-BD9F-DA565820A76B}">
      <dgm:prSet/>
      <dgm:spPr/>
      <dgm:t>
        <a:bodyPr/>
        <a:lstStyle/>
        <a:p>
          <a:endParaRPr lang="en-SG"/>
        </a:p>
      </dgm:t>
    </dgm:pt>
    <dgm:pt modelId="{8D76D046-130A-4D55-BC81-BFAA94A3312B}">
      <dgm:prSet phldrT="[Text]"/>
      <dgm:spPr/>
      <dgm:t>
        <a:bodyPr/>
        <a:lstStyle/>
        <a:p>
          <a:r>
            <a:rPr lang="en-SG" dirty="0" smtClean="0"/>
            <a:t>li</a:t>
          </a:r>
          <a:endParaRPr lang="en-SG" dirty="0"/>
        </a:p>
      </dgm:t>
    </dgm:pt>
    <dgm:pt modelId="{B34D87E6-1CEC-434B-AEC3-71DC194039A2}" type="parTrans" cxnId="{83286145-0000-4A0A-93CB-5C36412CF291}">
      <dgm:prSet/>
      <dgm:spPr/>
      <dgm:t>
        <a:bodyPr/>
        <a:lstStyle/>
        <a:p>
          <a:endParaRPr lang="en-SG"/>
        </a:p>
      </dgm:t>
    </dgm:pt>
    <dgm:pt modelId="{2382B488-FF82-4187-A472-D4F124CA9A82}" type="sibTrans" cxnId="{83286145-0000-4A0A-93CB-5C36412CF291}">
      <dgm:prSet/>
      <dgm:spPr/>
      <dgm:t>
        <a:bodyPr/>
        <a:lstStyle/>
        <a:p>
          <a:endParaRPr lang="en-SG"/>
        </a:p>
      </dgm:t>
    </dgm:pt>
    <dgm:pt modelId="{D4C0685A-C8AB-4C62-85F7-F87A6D046BF5}">
      <dgm:prSet phldrT="[Text]"/>
      <dgm:spPr/>
      <dgm:t>
        <a:bodyPr/>
        <a:lstStyle/>
        <a:p>
          <a:r>
            <a:rPr lang="en-SG" dirty="0" smtClean="0"/>
            <a:t>article</a:t>
          </a:r>
          <a:endParaRPr lang="en-SG" dirty="0"/>
        </a:p>
      </dgm:t>
    </dgm:pt>
    <dgm:pt modelId="{9CFD1552-115C-4DD4-98C7-5D49723424E2}" type="parTrans" cxnId="{ED265191-2162-428A-9CA6-4AC9717F9E6D}">
      <dgm:prSet/>
      <dgm:spPr/>
      <dgm:t>
        <a:bodyPr/>
        <a:lstStyle/>
        <a:p>
          <a:endParaRPr lang="en-SG"/>
        </a:p>
      </dgm:t>
    </dgm:pt>
    <dgm:pt modelId="{7191B5DB-B2A3-4E00-874A-11011F79BC3E}" type="sibTrans" cxnId="{ED265191-2162-428A-9CA6-4AC9717F9E6D}">
      <dgm:prSet/>
      <dgm:spPr/>
      <dgm:t>
        <a:bodyPr/>
        <a:lstStyle/>
        <a:p>
          <a:endParaRPr lang="en-SG"/>
        </a:p>
      </dgm:t>
    </dgm:pt>
    <dgm:pt modelId="{2B9D1A80-2C56-4740-8CBB-3712400F1FAA}">
      <dgm:prSet phldrT="[Text]"/>
      <dgm:spPr/>
      <dgm:t>
        <a:bodyPr/>
        <a:lstStyle/>
        <a:p>
          <a:r>
            <a:rPr lang="en-SG" dirty="0" smtClean="0"/>
            <a:t>h2</a:t>
          </a:r>
          <a:endParaRPr lang="en-SG" dirty="0"/>
        </a:p>
      </dgm:t>
    </dgm:pt>
    <dgm:pt modelId="{0DD754BC-68F1-49DA-ABE9-E31DE9FAEF7A}" type="parTrans" cxnId="{6BE9AE7D-B685-4016-A2EB-A369C4FB3FC6}">
      <dgm:prSet/>
      <dgm:spPr/>
      <dgm:t>
        <a:bodyPr/>
        <a:lstStyle/>
        <a:p>
          <a:endParaRPr lang="en-SG"/>
        </a:p>
      </dgm:t>
    </dgm:pt>
    <dgm:pt modelId="{A101CE1F-5F21-4F11-849C-950D7E4DC0A9}" type="sibTrans" cxnId="{6BE9AE7D-B685-4016-A2EB-A369C4FB3FC6}">
      <dgm:prSet/>
      <dgm:spPr/>
      <dgm:t>
        <a:bodyPr/>
        <a:lstStyle/>
        <a:p>
          <a:endParaRPr lang="en-SG"/>
        </a:p>
      </dgm:t>
    </dgm:pt>
    <dgm:pt modelId="{1FA7320A-664E-4AF1-B138-0FC87D6AC6D0}">
      <dgm:prSet phldrT="[Text]"/>
      <dgm:spPr/>
      <dgm:t>
        <a:bodyPr/>
        <a:lstStyle/>
        <a:p>
          <a:r>
            <a:rPr lang="en-SG" dirty="0" smtClean="0"/>
            <a:t>p</a:t>
          </a:r>
          <a:endParaRPr lang="en-SG" dirty="0"/>
        </a:p>
      </dgm:t>
    </dgm:pt>
    <dgm:pt modelId="{B2D8B1B5-D1F1-41B9-95C5-C6E2303F335D}" type="parTrans" cxnId="{4DFCEE1D-381F-44C0-831F-B051DAAF6876}">
      <dgm:prSet/>
      <dgm:spPr/>
      <dgm:t>
        <a:bodyPr/>
        <a:lstStyle/>
        <a:p>
          <a:endParaRPr lang="en-SG"/>
        </a:p>
      </dgm:t>
    </dgm:pt>
    <dgm:pt modelId="{A33A43D9-C370-43CE-A392-C91F99C433B8}" type="sibTrans" cxnId="{4DFCEE1D-381F-44C0-831F-B051DAAF6876}">
      <dgm:prSet/>
      <dgm:spPr/>
      <dgm:t>
        <a:bodyPr/>
        <a:lstStyle/>
        <a:p>
          <a:endParaRPr lang="en-SG"/>
        </a:p>
      </dgm:t>
    </dgm:pt>
    <dgm:pt modelId="{749A367E-A3D6-4629-8790-DD2E163A4F55}">
      <dgm:prSet phldrT="[Text]"/>
      <dgm:spPr/>
      <dgm:t>
        <a:bodyPr/>
        <a:lstStyle/>
        <a:p>
          <a:r>
            <a:rPr lang="en-SG" dirty="0" smtClean="0"/>
            <a:t>p</a:t>
          </a:r>
          <a:endParaRPr lang="en-SG" dirty="0"/>
        </a:p>
      </dgm:t>
    </dgm:pt>
    <dgm:pt modelId="{057EDEFE-0F95-4733-A506-15937C8A582B}" type="parTrans" cxnId="{1B18DAF1-C9A4-4202-BDE8-3880B3F5E420}">
      <dgm:prSet/>
      <dgm:spPr/>
      <dgm:t>
        <a:bodyPr/>
        <a:lstStyle/>
        <a:p>
          <a:endParaRPr lang="en-SG"/>
        </a:p>
      </dgm:t>
    </dgm:pt>
    <dgm:pt modelId="{94991AAD-3DC3-4906-8557-17B51E37A7C6}" type="sibTrans" cxnId="{1B18DAF1-C9A4-4202-BDE8-3880B3F5E420}">
      <dgm:prSet/>
      <dgm:spPr/>
      <dgm:t>
        <a:bodyPr/>
        <a:lstStyle/>
        <a:p>
          <a:endParaRPr lang="en-SG"/>
        </a:p>
      </dgm:t>
    </dgm:pt>
    <dgm:pt modelId="{D8ED50E9-5EFC-4B6D-A0A1-AEC2A28AC6EC}">
      <dgm:prSet phldrT="[Text]"/>
      <dgm:spPr/>
      <dgm:t>
        <a:bodyPr/>
        <a:lstStyle/>
        <a:p>
          <a:r>
            <a:rPr lang="en-SG" dirty="0" smtClean="0"/>
            <a:t>a</a:t>
          </a:r>
          <a:endParaRPr lang="en-SG" dirty="0"/>
        </a:p>
      </dgm:t>
    </dgm:pt>
    <dgm:pt modelId="{9CEF8DE7-C66C-43E7-A2A9-91A3A98BBD44}" type="parTrans" cxnId="{34897330-5B3D-48F9-8142-A18F9B229254}">
      <dgm:prSet/>
      <dgm:spPr/>
      <dgm:t>
        <a:bodyPr/>
        <a:lstStyle/>
        <a:p>
          <a:endParaRPr lang="en-SG"/>
        </a:p>
      </dgm:t>
    </dgm:pt>
    <dgm:pt modelId="{7190D13A-2ADB-4C64-AD95-008475B7F2A9}" type="sibTrans" cxnId="{34897330-5B3D-48F9-8142-A18F9B229254}">
      <dgm:prSet/>
      <dgm:spPr/>
      <dgm:t>
        <a:bodyPr/>
        <a:lstStyle/>
        <a:p>
          <a:endParaRPr lang="en-SG"/>
        </a:p>
      </dgm:t>
    </dgm:pt>
    <dgm:pt modelId="{BEF236FD-A857-4D30-BD9B-1E1915F3F162}">
      <dgm:prSet phldrT="[Text]"/>
      <dgm:spPr/>
      <dgm:t>
        <a:bodyPr/>
        <a:lstStyle/>
        <a:p>
          <a:r>
            <a:rPr lang="en-SG" dirty="0" smtClean="0"/>
            <a:t>meta</a:t>
          </a:r>
          <a:endParaRPr lang="en-SG" dirty="0"/>
        </a:p>
      </dgm:t>
    </dgm:pt>
    <dgm:pt modelId="{770CFFAA-6B99-46EF-9F3D-9998403A8B78}" type="parTrans" cxnId="{B4BB569C-D233-4A9C-B2EE-1CC666BCAD15}">
      <dgm:prSet/>
      <dgm:spPr/>
      <dgm:t>
        <a:bodyPr/>
        <a:lstStyle/>
        <a:p>
          <a:endParaRPr lang="en-SG"/>
        </a:p>
      </dgm:t>
    </dgm:pt>
    <dgm:pt modelId="{243D31C2-0561-4F36-82C0-417662C0C74E}" type="sibTrans" cxnId="{B4BB569C-D233-4A9C-B2EE-1CC666BCAD15}">
      <dgm:prSet/>
      <dgm:spPr/>
      <dgm:t>
        <a:bodyPr/>
        <a:lstStyle/>
        <a:p>
          <a:endParaRPr lang="en-SG"/>
        </a:p>
      </dgm:t>
    </dgm:pt>
    <dgm:pt modelId="{77915850-8EB7-4091-BBB9-7C9D52309009}">
      <dgm:prSet phldrT="[Text]"/>
      <dgm:spPr/>
      <dgm:t>
        <a:bodyPr/>
        <a:lstStyle/>
        <a:p>
          <a:r>
            <a:rPr lang="en-SG" dirty="0" smtClean="0"/>
            <a:t>title</a:t>
          </a:r>
          <a:endParaRPr lang="en-SG" dirty="0"/>
        </a:p>
      </dgm:t>
    </dgm:pt>
    <dgm:pt modelId="{8DFC6F81-7706-4359-8896-8FA20C530A16}" type="parTrans" cxnId="{C1D2745B-EF06-4572-B993-2049437EBA59}">
      <dgm:prSet/>
      <dgm:spPr/>
      <dgm:t>
        <a:bodyPr/>
        <a:lstStyle/>
        <a:p>
          <a:endParaRPr lang="en-SG"/>
        </a:p>
      </dgm:t>
    </dgm:pt>
    <dgm:pt modelId="{82467662-2CD3-4145-8583-9897F12206DD}" type="sibTrans" cxnId="{C1D2745B-EF06-4572-B993-2049437EBA59}">
      <dgm:prSet/>
      <dgm:spPr/>
      <dgm:t>
        <a:bodyPr/>
        <a:lstStyle/>
        <a:p>
          <a:endParaRPr lang="en-SG"/>
        </a:p>
      </dgm:t>
    </dgm:pt>
    <dgm:pt modelId="{C84058F3-1767-467D-9744-CBE2C7E0C746}" type="pres">
      <dgm:prSet presAssocID="{C12262BD-5C92-40AD-B0B2-6526429C84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5D1D46-9FC4-48E5-8ACF-D51D1009EAA4}" type="pres">
      <dgm:prSet presAssocID="{B71AF56F-CF9E-4D64-BFD8-B00B0725AFBD}" presName="hierRoot1" presStyleCnt="0">
        <dgm:presLayoutVars>
          <dgm:hierBranch val="init"/>
        </dgm:presLayoutVars>
      </dgm:prSet>
      <dgm:spPr/>
    </dgm:pt>
    <dgm:pt modelId="{2E12D0D7-8673-4861-A6D7-47810A46B981}" type="pres">
      <dgm:prSet presAssocID="{B71AF56F-CF9E-4D64-BFD8-B00B0725AFBD}" presName="rootComposite1" presStyleCnt="0"/>
      <dgm:spPr/>
    </dgm:pt>
    <dgm:pt modelId="{CB3B2BDB-B275-4352-AA8B-7E6D7ABB2431}" type="pres">
      <dgm:prSet presAssocID="{B71AF56F-CF9E-4D64-BFD8-B00B0725AFBD}" presName="rootText1" presStyleLbl="node0" presStyleIdx="0" presStyleCnt="1">
        <dgm:presLayoutVars>
          <dgm:chPref val="3"/>
        </dgm:presLayoutVars>
      </dgm:prSet>
      <dgm:spPr/>
    </dgm:pt>
    <dgm:pt modelId="{7DFD3675-A4EC-426B-82E1-B735C55FD3B2}" type="pres">
      <dgm:prSet presAssocID="{B71AF56F-CF9E-4D64-BFD8-B00B0725AFBD}" presName="rootConnector1" presStyleLbl="node1" presStyleIdx="0" presStyleCnt="0"/>
      <dgm:spPr/>
    </dgm:pt>
    <dgm:pt modelId="{74D0CE57-ADE0-4463-862E-0D2B856B0EFE}" type="pres">
      <dgm:prSet presAssocID="{B71AF56F-CF9E-4D64-BFD8-B00B0725AFBD}" presName="hierChild2" presStyleCnt="0"/>
      <dgm:spPr/>
    </dgm:pt>
    <dgm:pt modelId="{D3FD6B16-31AA-44DC-8C3B-5BD8EE916245}" type="pres">
      <dgm:prSet presAssocID="{558B739D-20D1-449B-8DE5-2AB119209D5B}" presName="Name37" presStyleLbl="parChTrans1D2" presStyleIdx="0" presStyleCnt="2"/>
      <dgm:spPr/>
    </dgm:pt>
    <dgm:pt modelId="{26FA6B75-511C-42ED-B5A4-44E0BC9C886D}" type="pres">
      <dgm:prSet presAssocID="{C2D67AED-A7B6-419A-887A-5B7E4FDBCF0D}" presName="hierRoot2" presStyleCnt="0">
        <dgm:presLayoutVars>
          <dgm:hierBranch val="init"/>
        </dgm:presLayoutVars>
      </dgm:prSet>
      <dgm:spPr/>
    </dgm:pt>
    <dgm:pt modelId="{977E5E8C-1685-4D47-9390-31F4A41A8D5A}" type="pres">
      <dgm:prSet presAssocID="{C2D67AED-A7B6-419A-887A-5B7E4FDBCF0D}" presName="rootComposite" presStyleCnt="0"/>
      <dgm:spPr/>
    </dgm:pt>
    <dgm:pt modelId="{6CFCF90E-2429-4EFB-ACDA-AA74F7E672DD}" type="pres">
      <dgm:prSet presAssocID="{C2D67AED-A7B6-419A-887A-5B7E4FDBCF0D}" presName="rootText" presStyleLbl="node2" presStyleIdx="0" presStyleCnt="2" custLinFactNeighborX="36940">
        <dgm:presLayoutVars>
          <dgm:chPref val="3"/>
        </dgm:presLayoutVars>
      </dgm:prSet>
      <dgm:spPr/>
    </dgm:pt>
    <dgm:pt modelId="{08EE29DD-22C9-42EF-8217-1C1737340F39}" type="pres">
      <dgm:prSet presAssocID="{C2D67AED-A7B6-419A-887A-5B7E4FDBCF0D}" presName="rootConnector" presStyleLbl="node2" presStyleIdx="0" presStyleCnt="2"/>
      <dgm:spPr/>
    </dgm:pt>
    <dgm:pt modelId="{FC651067-2871-459F-8337-6B6FBD94563E}" type="pres">
      <dgm:prSet presAssocID="{C2D67AED-A7B6-419A-887A-5B7E4FDBCF0D}" presName="hierChild4" presStyleCnt="0"/>
      <dgm:spPr/>
    </dgm:pt>
    <dgm:pt modelId="{CAD2A2A0-4297-435E-9CEF-13C6DDF177C6}" type="pres">
      <dgm:prSet presAssocID="{770CFFAA-6B99-46EF-9F3D-9998403A8B78}" presName="Name37" presStyleLbl="parChTrans1D3" presStyleIdx="0" presStyleCnt="3"/>
      <dgm:spPr/>
    </dgm:pt>
    <dgm:pt modelId="{763C317E-D2FA-4BD0-98FB-329DAC196BC7}" type="pres">
      <dgm:prSet presAssocID="{BEF236FD-A857-4D30-BD9B-1E1915F3F162}" presName="hierRoot2" presStyleCnt="0">
        <dgm:presLayoutVars>
          <dgm:hierBranch val="init"/>
        </dgm:presLayoutVars>
      </dgm:prSet>
      <dgm:spPr/>
    </dgm:pt>
    <dgm:pt modelId="{BD6384DB-D527-4C0E-B6A2-742DD154EA70}" type="pres">
      <dgm:prSet presAssocID="{BEF236FD-A857-4D30-BD9B-1E1915F3F162}" presName="rootComposite" presStyleCnt="0"/>
      <dgm:spPr/>
    </dgm:pt>
    <dgm:pt modelId="{BE98EA36-5204-47A9-88D2-2E461F439290}" type="pres">
      <dgm:prSet presAssocID="{BEF236FD-A857-4D30-BD9B-1E1915F3F162}" presName="rootText" presStyleLbl="node3" presStyleIdx="0" presStyleCnt="3" custLinFactX="-33597" custLinFactY="27911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8DEBE42D-3A96-4F14-A5D0-F7D40F88CE94}" type="pres">
      <dgm:prSet presAssocID="{BEF236FD-A857-4D30-BD9B-1E1915F3F162}" presName="rootConnector" presStyleLbl="node3" presStyleIdx="0" presStyleCnt="3"/>
      <dgm:spPr/>
    </dgm:pt>
    <dgm:pt modelId="{CECA5A3E-5D6B-468A-BD66-92E69FF0F0CB}" type="pres">
      <dgm:prSet presAssocID="{BEF236FD-A857-4D30-BD9B-1E1915F3F162}" presName="hierChild4" presStyleCnt="0"/>
      <dgm:spPr/>
    </dgm:pt>
    <dgm:pt modelId="{E65DDADA-C2B4-4713-815D-BC95D98FF346}" type="pres">
      <dgm:prSet presAssocID="{BEF236FD-A857-4D30-BD9B-1E1915F3F162}" presName="hierChild5" presStyleCnt="0"/>
      <dgm:spPr/>
    </dgm:pt>
    <dgm:pt modelId="{DB3D3C01-23D2-424A-A312-5C7BF13806F0}" type="pres">
      <dgm:prSet presAssocID="{8DFC6F81-7706-4359-8896-8FA20C530A16}" presName="Name37" presStyleLbl="parChTrans1D3" presStyleIdx="1" presStyleCnt="3"/>
      <dgm:spPr/>
    </dgm:pt>
    <dgm:pt modelId="{51042E4E-157C-424D-9621-E3139065A7AC}" type="pres">
      <dgm:prSet presAssocID="{77915850-8EB7-4091-BBB9-7C9D52309009}" presName="hierRoot2" presStyleCnt="0">
        <dgm:presLayoutVars>
          <dgm:hierBranch val="init"/>
        </dgm:presLayoutVars>
      </dgm:prSet>
      <dgm:spPr/>
    </dgm:pt>
    <dgm:pt modelId="{1FE11D33-446C-4686-B48A-D041FA80A869}" type="pres">
      <dgm:prSet presAssocID="{77915850-8EB7-4091-BBB9-7C9D52309009}" presName="rootComposite" presStyleCnt="0"/>
      <dgm:spPr/>
    </dgm:pt>
    <dgm:pt modelId="{2AAB824C-8253-4513-83B1-4799DB9D1AB3}" type="pres">
      <dgm:prSet presAssocID="{77915850-8EB7-4091-BBB9-7C9D52309009}" presName="rootText" presStyleLbl="node3" presStyleIdx="1" presStyleCnt="3" custLinFactY="39281" custLinFactNeighborX="71063" custLinFactNeighborY="100000">
        <dgm:presLayoutVars>
          <dgm:chPref val="3"/>
        </dgm:presLayoutVars>
      </dgm:prSet>
      <dgm:spPr/>
    </dgm:pt>
    <dgm:pt modelId="{105A9384-4F0B-4A3B-A7BA-B54BDD7A801A}" type="pres">
      <dgm:prSet presAssocID="{77915850-8EB7-4091-BBB9-7C9D52309009}" presName="rootConnector" presStyleLbl="node3" presStyleIdx="1" presStyleCnt="3"/>
      <dgm:spPr/>
    </dgm:pt>
    <dgm:pt modelId="{7ABBD08B-82C2-4463-BCAB-53BA2FC18467}" type="pres">
      <dgm:prSet presAssocID="{77915850-8EB7-4091-BBB9-7C9D52309009}" presName="hierChild4" presStyleCnt="0"/>
      <dgm:spPr/>
    </dgm:pt>
    <dgm:pt modelId="{99B5FF30-FD0E-4A77-B831-B2D02229A894}" type="pres">
      <dgm:prSet presAssocID="{77915850-8EB7-4091-BBB9-7C9D52309009}" presName="hierChild5" presStyleCnt="0"/>
      <dgm:spPr/>
    </dgm:pt>
    <dgm:pt modelId="{4DCD4BE5-C57E-42A4-82E8-AD69E51672D7}" type="pres">
      <dgm:prSet presAssocID="{C2D67AED-A7B6-419A-887A-5B7E4FDBCF0D}" presName="hierChild5" presStyleCnt="0"/>
      <dgm:spPr/>
    </dgm:pt>
    <dgm:pt modelId="{3A1D86BB-82F7-4C81-B6BE-7ABDB0F6DF87}" type="pres">
      <dgm:prSet presAssocID="{0D3FBCF8-3200-475A-A9B0-4B8C0D6F86A0}" presName="Name37" presStyleLbl="parChTrans1D2" presStyleIdx="1" presStyleCnt="2"/>
      <dgm:spPr/>
    </dgm:pt>
    <dgm:pt modelId="{329AC6F0-E60E-4A8D-B52D-BD9C7A2F3FDC}" type="pres">
      <dgm:prSet presAssocID="{7D78CEB8-E50F-4B53-8BEE-2AF738E2415E}" presName="hierRoot2" presStyleCnt="0">
        <dgm:presLayoutVars>
          <dgm:hierBranch val="init"/>
        </dgm:presLayoutVars>
      </dgm:prSet>
      <dgm:spPr/>
    </dgm:pt>
    <dgm:pt modelId="{284F73F1-3817-4289-A351-FA1EE64FFF75}" type="pres">
      <dgm:prSet presAssocID="{7D78CEB8-E50F-4B53-8BEE-2AF738E2415E}" presName="rootComposite" presStyleCnt="0"/>
      <dgm:spPr/>
    </dgm:pt>
    <dgm:pt modelId="{58462151-B5F3-44C4-897A-B80A197C261E}" type="pres">
      <dgm:prSet presAssocID="{7D78CEB8-E50F-4B53-8BEE-2AF738E2415E}" presName="rootText" presStyleLbl="node2" presStyleIdx="1" presStyleCnt="2">
        <dgm:presLayoutVars>
          <dgm:chPref val="3"/>
        </dgm:presLayoutVars>
      </dgm:prSet>
      <dgm:spPr/>
    </dgm:pt>
    <dgm:pt modelId="{C6902D51-340C-49D6-964B-89D765E8B4DA}" type="pres">
      <dgm:prSet presAssocID="{7D78CEB8-E50F-4B53-8BEE-2AF738E2415E}" presName="rootConnector" presStyleLbl="node2" presStyleIdx="1" presStyleCnt="2"/>
      <dgm:spPr/>
    </dgm:pt>
    <dgm:pt modelId="{DCA177F8-6E5C-48E5-A18D-0780683EFEFB}" type="pres">
      <dgm:prSet presAssocID="{7D78CEB8-E50F-4B53-8BEE-2AF738E2415E}" presName="hierChild4" presStyleCnt="0"/>
      <dgm:spPr/>
    </dgm:pt>
    <dgm:pt modelId="{F323F847-D057-4B09-87DF-A766C43DBC8B}" type="pres">
      <dgm:prSet presAssocID="{C0B522B6-436D-4BEE-94B8-63F47F8595DD}" presName="Name37" presStyleLbl="parChTrans1D3" presStyleIdx="2" presStyleCnt="3"/>
      <dgm:spPr/>
    </dgm:pt>
    <dgm:pt modelId="{7EBF44CF-66CF-48D6-B3D6-EB0A84181E9E}" type="pres">
      <dgm:prSet presAssocID="{9D522A98-40B3-458C-8C0C-2F3130656037}" presName="hierRoot2" presStyleCnt="0">
        <dgm:presLayoutVars>
          <dgm:hierBranch val="init"/>
        </dgm:presLayoutVars>
      </dgm:prSet>
      <dgm:spPr/>
    </dgm:pt>
    <dgm:pt modelId="{FF595AFA-F2B8-4AB1-B508-131DFB88C4D0}" type="pres">
      <dgm:prSet presAssocID="{9D522A98-40B3-458C-8C0C-2F3130656037}" presName="rootComposite" presStyleCnt="0"/>
      <dgm:spPr/>
    </dgm:pt>
    <dgm:pt modelId="{7DECC43F-A322-4151-A8C3-B4D563FB5F74}" type="pres">
      <dgm:prSet presAssocID="{9D522A98-40B3-458C-8C0C-2F3130656037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C392DD5-4B69-4A6A-9EC8-5AE60EECB159}" type="pres">
      <dgm:prSet presAssocID="{9D522A98-40B3-458C-8C0C-2F3130656037}" presName="rootConnector" presStyleLbl="node3" presStyleIdx="2" presStyleCnt="3"/>
      <dgm:spPr/>
    </dgm:pt>
    <dgm:pt modelId="{2070AA0C-61BB-43EB-BFA9-75C51B9F21F3}" type="pres">
      <dgm:prSet presAssocID="{9D522A98-40B3-458C-8C0C-2F3130656037}" presName="hierChild4" presStyleCnt="0"/>
      <dgm:spPr/>
    </dgm:pt>
    <dgm:pt modelId="{FB73FF80-18F1-440A-8964-DE78C5206B35}" type="pres">
      <dgm:prSet presAssocID="{31AED546-00C7-438C-8C9B-57A3F4AEC6CC}" presName="Name37" presStyleLbl="parChTrans1D4" presStyleIdx="0" presStyleCnt="15"/>
      <dgm:spPr/>
    </dgm:pt>
    <dgm:pt modelId="{0D078887-0C40-48B1-AF62-A70431C300A0}" type="pres">
      <dgm:prSet presAssocID="{ED2F737C-3D9E-4299-8419-1DDCC428EEDC}" presName="hierRoot2" presStyleCnt="0">
        <dgm:presLayoutVars>
          <dgm:hierBranch val="init"/>
        </dgm:presLayoutVars>
      </dgm:prSet>
      <dgm:spPr/>
    </dgm:pt>
    <dgm:pt modelId="{D4F8D682-9666-4391-9D98-918B3FCD058F}" type="pres">
      <dgm:prSet presAssocID="{ED2F737C-3D9E-4299-8419-1DDCC428EEDC}" presName="rootComposite" presStyleCnt="0"/>
      <dgm:spPr/>
    </dgm:pt>
    <dgm:pt modelId="{11BA4995-F18B-481A-8CAD-8485C0E2E88D}" type="pres">
      <dgm:prSet presAssocID="{ED2F737C-3D9E-4299-8419-1DDCC428EEDC}" presName="rootText" presStyleLbl="node4" presStyleIdx="0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FC28F0-734C-4440-8139-E9F4C2C5C708}" type="pres">
      <dgm:prSet presAssocID="{ED2F737C-3D9E-4299-8419-1DDCC428EEDC}" presName="rootConnector" presStyleLbl="node4" presStyleIdx="0" presStyleCnt="15"/>
      <dgm:spPr/>
    </dgm:pt>
    <dgm:pt modelId="{38445DDF-9745-40E8-B9DA-3BAC3D4C0636}" type="pres">
      <dgm:prSet presAssocID="{ED2F737C-3D9E-4299-8419-1DDCC428EEDC}" presName="hierChild4" presStyleCnt="0"/>
      <dgm:spPr/>
    </dgm:pt>
    <dgm:pt modelId="{688C0F9E-DBD2-44FC-894F-B8167DCC4CB7}" type="pres">
      <dgm:prSet presAssocID="{ED2F737C-3D9E-4299-8419-1DDCC428EEDC}" presName="hierChild5" presStyleCnt="0"/>
      <dgm:spPr/>
    </dgm:pt>
    <dgm:pt modelId="{452440B1-4F38-4623-9876-20551D0C0C98}" type="pres">
      <dgm:prSet presAssocID="{E99E5A0D-4F53-426E-8FF7-2C1D13CE01CF}" presName="Name37" presStyleLbl="parChTrans1D4" presStyleIdx="1" presStyleCnt="15"/>
      <dgm:spPr/>
    </dgm:pt>
    <dgm:pt modelId="{76A74972-2F24-42CC-8C45-BEC2CD349F60}" type="pres">
      <dgm:prSet presAssocID="{8C89D50B-ED43-48D7-AE06-A70FA360DDF7}" presName="hierRoot2" presStyleCnt="0">
        <dgm:presLayoutVars>
          <dgm:hierBranch val="init"/>
        </dgm:presLayoutVars>
      </dgm:prSet>
      <dgm:spPr/>
    </dgm:pt>
    <dgm:pt modelId="{374D5DA9-CB91-432A-A97D-69B39CAC28EB}" type="pres">
      <dgm:prSet presAssocID="{8C89D50B-ED43-48D7-AE06-A70FA360DDF7}" presName="rootComposite" presStyleCnt="0"/>
      <dgm:spPr/>
    </dgm:pt>
    <dgm:pt modelId="{40A9E389-1095-4686-BA02-F9BA3824D594}" type="pres">
      <dgm:prSet presAssocID="{8C89D50B-ED43-48D7-AE06-A70FA360DDF7}" presName="rootText" presStyleLbl="node4" presStyleIdx="1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032FDE4-1F86-4D02-AA12-2D145A1A998B}" type="pres">
      <dgm:prSet presAssocID="{8C89D50B-ED43-48D7-AE06-A70FA360DDF7}" presName="rootConnector" presStyleLbl="node4" presStyleIdx="1" presStyleCnt="15"/>
      <dgm:spPr/>
    </dgm:pt>
    <dgm:pt modelId="{EFB821A0-E7B1-4631-99D6-64D7E8D310CF}" type="pres">
      <dgm:prSet presAssocID="{8C89D50B-ED43-48D7-AE06-A70FA360DDF7}" presName="hierChild4" presStyleCnt="0"/>
      <dgm:spPr/>
    </dgm:pt>
    <dgm:pt modelId="{AC70B413-8E64-41F7-85D9-1D039677A257}" type="pres">
      <dgm:prSet presAssocID="{8C89D50B-ED43-48D7-AE06-A70FA360DDF7}" presName="hierChild5" presStyleCnt="0"/>
      <dgm:spPr/>
    </dgm:pt>
    <dgm:pt modelId="{C565FA6F-E755-4465-810E-D4EA0EDF35AC}" type="pres">
      <dgm:prSet presAssocID="{F3A4D3A7-D379-4CD9-851E-6303A7E76DD6}" presName="Name37" presStyleLbl="parChTrans1D4" presStyleIdx="2" presStyleCnt="15"/>
      <dgm:spPr/>
    </dgm:pt>
    <dgm:pt modelId="{46FA8597-3E26-488F-8B2B-2226B6609032}" type="pres">
      <dgm:prSet presAssocID="{F276587B-4451-4EF5-812C-D2B7041B746F}" presName="hierRoot2" presStyleCnt="0">
        <dgm:presLayoutVars>
          <dgm:hierBranch val="init"/>
        </dgm:presLayoutVars>
      </dgm:prSet>
      <dgm:spPr/>
    </dgm:pt>
    <dgm:pt modelId="{5D9A9529-3C8C-4D5D-B4A1-49B28998EAF2}" type="pres">
      <dgm:prSet presAssocID="{F276587B-4451-4EF5-812C-D2B7041B746F}" presName="rootComposite" presStyleCnt="0"/>
      <dgm:spPr/>
    </dgm:pt>
    <dgm:pt modelId="{C2AF564F-5E5B-4757-900D-FF7154BA3963}" type="pres">
      <dgm:prSet presAssocID="{F276587B-4451-4EF5-812C-D2B7041B746F}" presName="rootText" presStyleLbl="node4" presStyleIdx="2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2137F32E-211C-45F8-A9CB-610F6D52930A}" type="pres">
      <dgm:prSet presAssocID="{F276587B-4451-4EF5-812C-D2B7041B746F}" presName="rootConnector" presStyleLbl="node4" presStyleIdx="2" presStyleCnt="15"/>
      <dgm:spPr/>
    </dgm:pt>
    <dgm:pt modelId="{43514DA4-39C4-4315-B374-AE5B46AF1E2D}" type="pres">
      <dgm:prSet presAssocID="{F276587B-4451-4EF5-812C-D2B7041B746F}" presName="hierChild4" presStyleCnt="0"/>
      <dgm:spPr/>
    </dgm:pt>
    <dgm:pt modelId="{0BBD8F4E-D889-459F-BA44-A32BE5D74D4A}" type="pres">
      <dgm:prSet presAssocID="{E9754719-90E7-4B6E-83BB-E637A035311C}" presName="Name37" presStyleLbl="parChTrans1D4" presStyleIdx="3" presStyleCnt="15"/>
      <dgm:spPr/>
    </dgm:pt>
    <dgm:pt modelId="{CCFFD8BF-B0CF-4FDE-AB71-13F5E5CBFC26}" type="pres">
      <dgm:prSet presAssocID="{D991B3EF-1AB3-4FE2-8645-3ABF82DA2DBA}" presName="hierRoot2" presStyleCnt="0">
        <dgm:presLayoutVars>
          <dgm:hierBranch val="init"/>
        </dgm:presLayoutVars>
      </dgm:prSet>
      <dgm:spPr/>
    </dgm:pt>
    <dgm:pt modelId="{4F3CC0CF-F820-495A-A3EB-4E562E55D1CB}" type="pres">
      <dgm:prSet presAssocID="{D991B3EF-1AB3-4FE2-8645-3ABF82DA2DBA}" presName="rootComposite" presStyleCnt="0"/>
      <dgm:spPr/>
    </dgm:pt>
    <dgm:pt modelId="{0AA5F5E6-70DC-4D2C-B2BF-4E284AFFE88E}" type="pres">
      <dgm:prSet presAssocID="{D991B3EF-1AB3-4FE2-8645-3ABF82DA2DBA}" presName="rootText" presStyleLbl="node4" presStyleIdx="3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B2C070A9-A93C-4586-8C94-DA250337CB4C}" type="pres">
      <dgm:prSet presAssocID="{D991B3EF-1AB3-4FE2-8645-3ABF82DA2DBA}" presName="rootConnector" presStyleLbl="node4" presStyleIdx="3" presStyleCnt="15"/>
      <dgm:spPr/>
    </dgm:pt>
    <dgm:pt modelId="{5F0A36D9-7991-4ADD-BC60-AEB56DC97A94}" type="pres">
      <dgm:prSet presAssocID="{D991B3EF-1AB3-4FE2-8645-3ABF82DA2DBA}" presName="hierChild4" presStyleCnt="0"/>
      <dgm:spPr/>
    </dgm:pt>
    <dgm:pt modelId="{4C570BF2-D619-41F5-9EE1-DA3FFE93CAC3}" type="pres">
      <dgm:prSet presAssocID="{D991B3EF-1AB3-4FE2-8645-3ABF82DA2DBA}" presName="hierChild5" presStyleCnt="0"/>
      <dgm:spPr/>
    </dgm:pt>
    <dgm:pt modelId="{8052A188-A569-4531-9EB9-83AC121CA31C}" type="pres">
      <dgm:prSet presAssocID="{9764A0B7-C82B-412E-A1F9-F5BEF9804C53}" presName="Name37" presStyleLbl="parChTrans1D4" presStyleIdx="4" presStyleCnt="15"/>
      <dgm:spPr/>
    </dgm:pt>
    <dgm:pt modelId="{929686C5-0B15-43A5-A22C-CAA8D4FF9667}" type="pres">
      <dgm:prSet presAssocID="{209F1203-2BDB-4E18-A404-E9053634E9BC}" presName="hierRoot2" presStyleCnt="0">
        <dgm:presLayoutVars>
          <dgm:hierBranch val="init"/>
        </dgm:presLayoutVars>
      </dgm:prSet>
      <dgm:spPr/>
    </dgm:pt>
    <dgm:pt modelId="{B4D605A8-5F9C-4DE7-92ED-FCCAE86F26DA}" type="pres">
      <dgm:prSet presAssocID="{209F1203-2BDB-4E18-A404-E9053634E9BC}" presName="rootComposite" presStyleCnt="0"/>
      <dgm:spPr/>
    </dgm:pt>
    <dgm:pt modelId="{3A48C956-DE09-46DB-ABCE-71CB87735F88}" type="pres">
      <dgm:prSet presAssocID="{209F1203-2BDB-4E18-A404-E9053634E9BC}" presName="rootText" presStyleLbl="node4" presStyleIdx="4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6362F3D-6E7F-4063-95C2-F8E77AD0878C}" type="pres">
      <dgm:prSet presAssocID="{209F1203-2BDB-4E18-A404-E9053634E9BC}" presName="rootConnector" presStyleLbl="node4" presStyleIdx="4" presStyleCnt="15"/>
      <dgm:spPr/>
    </dgm:pt>
    <dgm:pt modelId="{5CE8A0E0-3525-4733-8643-1B00CEB5F7CE}" type="pres">
      <dgm:prSet presAssocID="{209F1203-2BDB-4E18-A404-E9053634E9BC}" presName="hierChild4" presStyleCnt="0"/>
      <dgm:spPr/>
    </dgm:pt>
    <dgm:pt modelId="{052C8C0B-C852-4C19-A68A-1C6C19DEF5E7}" type="pres">
      <dgm:prSet presAssocID="{209F1203-2BDB-4E18-A404-E9053634E9BC}" presName="hierChild5" presStyleCnt="0"/>
      <dgm:spPr/>
    </dgm:pt>
    <dgm:pt modelId="{DF0D6E3B-91A9-4D32-82A7-8819C7D7182C}" type="pres">
      <dgm:prSet presAssocID="{11AC9131-7B67-430D-BF7B-60EA4ECB3441}" presName="Name37" presStyleLbl="parChTrans1D4" presStyleIdx="5" presStyleCnt="15"/>
      <dgm:spPr/>
    </dgm:pt>
    <dgm:pt modelId="{0F930BDD-0F8F-48AD-A3C6-ADA2F452A39A}" type="pres">
      <dgm:prSet presAssocID="{2D2FA207-A505-4767-A524-652439FF3EEF}" presName="hierRoot2" presStyleCnt="0">
        <dgm:presLayoutVars>
          <dgm:hierBranch val="init"/>
        </dgm:presLayoutVars>
      </dgm:prSet>
      <dgm:spPr/>
    </dgm:pt>
    <dgm:pt modelId="{0366F6E6-7781-494B-98E0-B908DF09052D}" type="pres">
      <dgm:prSet presAssocID="{2D2FA207-A505-4767-A524-652439FF3EEF}" presName="rootComposite" presStyleCnt="0"/>
      <dgm:spPr/>
    </dgm:pt>
    <dgm:pt modelId="{6529FA82-716C-4E35-8324-B725AC2BFFE0}" type="pres">
      <dgm:prSet presAssocID="{2D2FA207-A505-4767-A524-652439FF3EEF}" presName="rootText" presStyleLbl="node4" presStyleIdx="5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0F937C1-9DBA-4E07-B0E3-265E6957FD3E}" type="pres">
      <dgm:prSet presAssocID="{2D2FA207-A505-4767-A524-652439FF3EEF}" presName="rootConnector" presStyleLbl="node4" presStyleIdx="5" presStyleCnt="15"/>
      <dgm:spPr/>
    </dgm:pt>
    <dgm:pt modelId="{43954FAB-689C-4BE0-88E1-3171BFEEC3C9}" type="pres">
      <dgm:prSet presAssocID="{2D2FA207-A505-4767-A524-652439FF3EEF}" presName="hierChild4" presStyleCnt="0"/>
      <dgm:spPr/>
    </dgm:pt>
    <dgm:pt modelId="{48AB214F-8C05-4C9B-82FF-F0C075CF218D}" type="pres">
      <dgm:prSet presAssocID="{0C2179EB-40B5-4DE5-B2F5-4AC31AD73387}" presName="Name37" presStyleLbl="parChTrans1D4" presStyleIdx="6" presStyleCnt="15"/>
      <dgm:spPr/>
    </dgm:pt>
    <dgm:pt modelId="{80C7FB5B-0D44-4FB3-98D0-0841A017DAB7}" type="pres">
      <dgm:prSet presAssocID="{31649707-8CA4-4919-AD22-61628AE8296F}" presName="hierRoot2" presStyleCnt="0">
        <dgm:presLayoutVars>
          <dgm:hierBranch val="init"/>
        </dgm:presLayoutVars>
      </dgm:prSet>
      <dgm:spPr/>
    </dgm:pt>
    <dgm:pt modelId="{C452301D-6CA1-4696-8A7E-93FBA9439004}" type="pres">
      <dgm:prSet presAssocID="{31649707-8CA4-4919-AD22-61628AE8296F}" presName="rootComposite" presStyleCnt="0"/>
      <dgm:spPr/>
    </dgm:pt>
    <dgm:pt modelId="{F349B2F3-1497-4844-8C71-320A61F12A09}" type="pres">
      <dgm:prSet presAssocID="{31649707-8CA4-4919-AD22-61628AE8296F}" presName="rootText" presStyleLbl="node4" presStyleIdx="6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B086477F-0263-4EA4-AE95-2BC36B1FFA29}" type="pres">
      <dgm:prSet presAssocID="{31649707-8CA4-4919-AD22-61628AE8296F}" presName="rootConnector" presStyleLbl="node4" presStyleIdx="6" presStyleCnt="15"/>
      <dgm:spPr/>
    </dgm:pt>
    <dgm:pt modelId="{3649D051-DEF5-4295-9A38-BBC606B76CE9}" type="pres">
      <dgm:prSet presAssocID="{31649707-8CA4-4919-AD22-61628AE8296F}" presName="hierChild4" presStyleCnt="0"/>
      <dgm:spPr/>
    </dgm:pt>
    <dgm:pt modelId="{BE609F82-957C-46D3-8DD5-A20F2ECF0311}" type="pres">
      <dgm:prSet presAssocID="{31649707-8CA4-4919-AD22-61628AE8296F}" presName="hierChild5" presStyleCnt="0"/>
      <dgm:spPr/>
    </dgm:pt>
    <dgm:pt modelId="{34DE6B81-9ADF-4D61-B85B-914DCFFCBD01}" type="pres">
      <dgm:prSet presAssocID="{D5F2CD9B-EA59-48F8-8BA7-D58A1A72320D}" presName="Name37" presStyleLbl="parChTrans1D4" presStyleIdx="7" presStyleCnt="15"/>
      <dgm:spPr/>
    </dgm:pt>
    <dgm:pt modelId="{11C7FDD7-9935-46BC-BC17-86817E849EE4}" type="pres">
      <dgm:prSet presAssocID="{2D2A2F57-0E9F-4F9C-A296-45FCDEEF77AE}" presName="hierRoot2" presStyleCnt="0">
        <dgm:presLayoutVars>
          <dgm:hierBranch val="init"/>
        </dgm:presLayoutVars>
      </dgm:prSet>
      <dgm:spPr/>
    </dgm:pt>
    <dgm:pt modelId="{C8090A14-CF28-4E92-8724-40FA55F6BD02}" type="pres">
      <dgm:prSet presAssocID="{2D2A2F57-0E9F-4F9C-A296-45FCDEEF77AE}" presName="rootComposite" presStyleCnt="0"/>
      <dgm:spPr/>
    </dgm:pt>
    <dgm:pt modelId="{9051854D-155E-4B0B-8FAA-DDB96DCC0CAF}" type="pres">
      <dgm:prSet presAssocID="{2D2A2F57-0E9F-4F9C-A296-45FCDEEF77AE}" presName="rootText" presStyleLbl="node4" presStyleIdx="7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29BCB7E7-6E5D-49D8-A1A3-8A1B3918C012}" type="pres">
      <dgm:prSet presAssocID="{2D2A2F57-0E9F-4F9C-A296-45FCDEEF77AE}" presName="rootConnector" presStyleLbl="node4" presStyleIdx="7" presStyleCnt="15"/>
      <dgm:spPr/>
    </dgm:pt>
    <dgm:pt modelId="{541FA98D-5627-478D-B04D-8D1FE8DF2BD0}" type="pres">
      <dgm:prSet presAssocID="{2D2A2F57-0E9F-4F9C-A296-45FCDEEF77AE}" presName="hierChild4" presStyleCnt="0"/>
      <dgm:spPr/>
    </dgm:pt>
    <dgm:pt modelId="{744F437B-5453-4176-A1DA-EB8F536FDCF3}" type="pres">
      <dgm:prSet presAssocID="{A6529BBD-2C05-4F86-B1FB-71A00D56878F}" presName="Name37" presStyleLbl="parChTrans1D4" presStyleIdx="8" presStyleCnt="15"/>
      <dgm:spPr/>
    </dgm:pt>
    <dgm:pt modelId="{01CB2DD5-4B30-4FE8-8DFD-4E543D67E1DC}" type="pres">
      <dgm:prSet presAssocID="{965A5BBC-8BB1-44BF-957E-B6B9ACC7E64F}" presName="hierRoot2" presStyleCnt="0">
        <dgm:presLayoutVars>
          <dgm:hierBranch val="init"/>
        </dgm:presLayoutVars>
      </dgm:prSet>
      <dgm:spPr/>
    </dgm:pt>
    <dgm:pt modelId="{60A293BC-7EE4-4044-AE5F-72BC792FC7F1}" type="pres">
      <dgm:prSet presAssocID="{965A5BBC-8BB1-44BF-957E-B6B9ACC7E64F}" presName="rootComposite" presStyleCnt="0"/>
      <dgm:spPr/>
    </dgm:pt>
    <dgm:pt modelId="{F7CAEFD9-18D9-4C22-96B3-AF8B21F72317}" type="pres">
      <dgm:prSet presAssocID="{965A5BBC-8BB1-44BF-957E-B6B9ACC7E64F}" presName="rootText" presStyleLbl="node4" presStyleIdx="8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2AB93A39-6AF4-4CA7-8AEE-6F3F1F558DD3}" type="pres">
      <dgm:prSet presAssocID="{965A5BBC-8BB1-44BF-957E-B6B9ACC7E64F}" presName="rootConnector" presStyleLbl="node4" presStyleIdx="8" presStyleCnt="15"/>
      <dgm:spPr/>
    </dgm:pt>
    <dgm:pt modelId="{EEC53B23-E971-4DBC-A269-A7CD4269F416}" type="pres">
      <dgm:prSet presAssocID="{965A5BBC-8BB1-44BF-957E-B6B9ACC7E64F}" presName="hierChild4" presStyleCnt="0"/>
      <dgm:spPr/>
    </dgm:pt>
    <dgm:pt modelId="{AF149F10-3D15-4C0A-845F-CD5CF575B542}" type="pres">
      <dgm:prSet presAssocID="{965A5BBC-8BB1-44BF-957E-B6B9ACC7E64F}" presName="hierChild5" presStyleCnt="0"/>
      <dgm:spPr/>
    </dgm:pt>
    <dgm:pt modelId="{C0BEF5D2-EDE5-41ED-A2EB-351B0677848E}" type="pres">
      <dgm:prSet presAssocID="{B34D87E6-1CEC-434B-AEC3-71DC194039A2}" presName="Name37" presStyleLbl="parChTrans1D4" presStyleIdx="9" presStyleCnt="15"/>
      <dgm:spPr/>
    </dgm:pt>
    <dgm:pt modelId="{DA035163-CBEC-4C1B-AB90-A3A1E0B0C826}" type="pres">
      <dgm:prSet presAssocID="{8D76D046-130A-4D55-BC81-BFAA94A3312B}" presName="hierRoot2" presStyleCnt="0">
        <dgm:presLayoutVars>
          <dgm:hierBranch val="init"/>
        </dgm:presLayoutVars>
      </dgm:prSet>
      <dgm:spPr/>
    </dgm:pt>
    <dgm:pt modelId="{F4A8374C-CF22-4D7E-B046-6383E71CB9A4}" type="pres">
      <dgm:prSet presAssocID="{8D76D046-130A-4D55-BC81-BFAA94A3312B}" presName="rootComposite" presStyleCnt="0"/>
      <dgm:spPr/>
    </dgm:pt>
    <dgm:pt modelId="{93849268-4D65-4A11-BF65-B7B57A4AA3A4}" type="pres">
      <dgm:prSet presAssocID="{8D76D046-130A-4D55-BC81-BFAA94A3312B}" presName="rootText" presStyleLbl="node4" presStyleIdx="9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7785422-4645-4325-A30C-61A17EA6A86A}" type="pres">
      <dgm:prSet presAssocID="{8D76D046-130A-4D55-BC81-BFAA94A3312B}" presName="rootConnector" presStyleLbl="node4" presStyleIdx="9" presStyleCnt="15"/>
      <dgm:spPr/>
    </dgm:pt>
    <dgm:pt modelId="{8F1EF120-AEC3-40CD-A3B5-38724ED45295}" type="pres">
      <dgm:prSet presAssocID="{8D76D046-130A-4D55-BC81-BFAA94A3312B}" presName="hierChild4" presStyleCnt="0"/>
      <dgm:spPr/>
    </dgm:pt>
    <dgm:pt modelId="{63842974-E6A4-4822-8DC1-17F44D7AABBA}" type="pres">
      <dgm:prSet presAssocID="{8D76D046-130A-4D55-BC81-BFAA94A3312B}" presName="hierChild5" presStyleCnt="0"/>
      <dgm:spPr/>
    </dgm:pt>
    <dgm:pt modelId="{C6F237A1-3B6F-43C3-8A76-3E39DEF0E601}" type="pres">
      <dgm:prSet presAssocID="{2D2A2F57-0E9F-4F9C-A296-45FCDEEF77AE}" presName="hierChild5" presStyleCnt="0"/>
      <dgm:spPr/>
    </dgm:pt>
    <dgm:pt modelId="{585EB287-A3BB-4CF3-A7FE-F5FFCCC575A0}" type="pres">
      <dgm:prSet presAssocID="{2D2FA207-A505-4767-A524-652439FF3EEF}" presName="hierChild5" presStyleCnt="0"/>
      <dgm:spPr/>
    </dgm:pt>
    <dgm:pt modelId="{16E3082E-8ABD-4CB2-9AFC-96DC48EC91F6}" type="pres">
      <dgm:prSet presAssocID="{F276587B-4451-4EF5-812C-D2B7041B746F}" presName="hierChild5" presStyleCnt="0"/>
      <dgm:spPr/>
    </dgm:pt>
    <dgm:pt modelId="{42129907-E9A0-48CA-A6EA-F1F514415CC3}" type="pres">
      <dgm:prSet presAssocID="{9CFD1552-115C-4DD4-98C7-5D49723424E2}" presName="Name37" presStyleLbl="parChTrans1D4" presStyleIdx="10" presStyleCnt="15"/>
      <dgm:spPr/>
    </dgm:pt>
    <dgm:pt modelId="{06AFBDD8-63EE-4062-8B96-65E6ED135C4A}" type="pres">
      <dgm:prSet presAssocID="{D4C0685A-C8AB-4C62-85F7-F87A6D046BF5}" presName="hierRoot2" presStyleCnt="0">
        <dgm:presLayoutVars>
          <dgm:hierBranch val="init"/>
        </dgm:presLayoutVars>
      </dgm:prSet>
      <dgm:spPr/>
    </dgm:pt>
    <dgm:pt modelId="{48A73F25-2F45-4CDA-A251-86F582E1025E}" type="pres">
      <dgm:prSet presAssocID="{D4C0685A-C8AB-4C62-85F7-F87A6D046BF5}" presName="rootComposite" presStyleCnt="0"/>
      <dgm:spPr/>
    </dgm:pt>
    <dgm:pt modelId="{AD134B00-9BC5-4E28-98C9-7AF9A2D3DAE7}" type="pres">
      <dgm:prSet presAssocID="{D4C0685A-C8AB-4C62-85F7-F87A6D046BF5}" presName="rootText" presStyleLbl="node4" presStyleIdx="10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BBEB35D-3890-453B-A412-0614FB4B07EF}" type="pres">
      <dgm:prSet presAssocID="{D4C0685A-C8AB-4C62-85F7-F87A6D046BF5}" presName="rootConnector" presStyleLbl="node4" presStyleIdx="10" presStyleCnt="15"/>
      <dgm:spPr/>
    </dgm:pt>
    <dgm:pt modelId="{CC960AF6-9B7B-4E97-BF8A-24DAC65DBF16}" type="pres">
      <dgm:prSet presAssocID="{D4C0685A-C8AB-4C62-85F7-F87A6D046BF5}" presName="hierChild4" presStyleCnt="0"/>
      <dgm:spPr/>
    </dgm:pt>
    <dgm:pt modelId="{4CE88464-13C2-41EF-9299-99A6AE806A99}" type="pres">
      <dgm:prSet presAssocID="{0DD754BC-68F1-49DA-ABE9-E31DE9FAEF7A}" presName="Name37" presStyleLbl="parChTrans1D4" presStyleIdx="11" presStyleCnt="15"/>
      <dgm:spPr/>
    </dgm:pt>
    <dgm:pt modelId="{544FF40F-D208-4F0F-B71A-1BD8AF1AC4F9}" type="pres">
      <dgm:prSet presAssocID="{2B9D1A80-2C56-4740-8CBB-3712400F1FAA}" presName="hierRoot2" presStyleCnt="0">
        <dgm:presLayoutVars>
          <dgm:hierBranch val="init"/>
        </dgm:presLayoutVars>
      </dgm:prSet>
      <dgm:spPr/>
    </dgm:pt>
    <dgm:pt modelId="{8D161BCD-81D0-4B64-AD9F-D95B3709672B}" type="pres">
      <dgm:prSet presAssocID="{2B9D1A80-2C56-4740-8CBB-3712400F1FAA}" presName="rootComposite" presStyleCnt="0"/>
      <dgm:spPr/>
    </dgm:pt>
    <dgm:pt modelId="{D3F6CFC0-67A8-4958-B093-907FCA9E06F7}" type="pres">
      <dgm:prSet presAssocID="{2B9D1A80-2C56-4740-8CBB-3712400F1FAA}" presName="rootText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0FE31F3-7F19-4AD4-A964-80D75F03C3F0}" type="pres">
      <dgm:prSet presAssocID="{2B9D1A80-2C56-4740-8CBB-3712400F1FAA}" presName="rootConnector" presStyleLbl="node4" presStyleIdx="11" presStyleCnt="15"/>
      <dgm:spPr/>
    </dgm:pt>
    <dgm:pt modelId="{23D15A19-824A-4509-9582-3B7965AC320B}" type="pres">
      <dgm:prSet presAssocID="{2B9D1A80-2C56-4740-8CBB-3712400F1FAA}" presName="hierChild4" presStyleCnt="0"/>
      <dgm:spPr/>
    </dgm:pt>
    <dgm:pt modelId="{BB75863A-E009-4AFF-8EF1-44317CC01640}" type="pres">
      <dgm:prSet presAssocID="{2B9D1A80-2C56-4740-8CBB-3712400F1FAA}" presName="hierChild5" presStyleCnt="0"/>
      <dgm:spPr/>
    </dgm:pt>
    <dgm:pt modelId="{078A6BED-31A5-415B-9E29-306A221C10DB}" type="pres">
      <dgm:prSet presAssocID="{B2D8B1B5-D1F1-41B9-95C5-C6E2303F335D}" presName="Name37" presStyleLbl="parChTrans1D4" presStyleIdx="12" presStyleCnt="15"/>
      <dgm:spPr/>
    </dgm:pt>
    <dgm:pt modelId="{97B1D832-D3D2-48AC-B52D-0E0C68136FF0}" type="pres">
      <dgm:prSet presAssocID="{1FA7320A-664E-4AF1-B138-0FC87D6AC6D0}" presName="hierRoot2" presStyleCnt="0">
        <dgm:presLayoutVars>
          <dgm:hierBranch val="init"/>
        </dgm:presLayoutVars>
      </dgm:prSet>
      <dgm:spPr/>
    </dgm:pt>
    <dgm:pt modelId="{5AF8A376-92C7-4392-B015-6AAC87D7B0DC}" type="pres">
      <dgm:prSet presAssocID="{1FA7320A-664E-4AF1-B138-0FC87D6AC6D0}" presName="rootComposite" presStyleCnt="0"/>
      <dgm:spPr/>
    </dgm:pt>
    <dgm:pt modelId="{2D8585BC-954C-4A50-B52B-A403B77EDEFE}" type="pres">
      <dgm:prSet presAssocID="{1FA7320A-664E-4AF1-B138-0FC87D6AC6D0}" presName="rootText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212E9AD1-0F00-4375-9DBD-FB7E6EBFDF1C}" type="pres">
      <dgm:prSet presAssocID="{1FA7320A-664E-4AF1-B138-0FC87D6AC6D0}" presName="rootConnector" presStyleLbl="node4" presStyleIdx="12" presStyleCnt="15"/>
      <dgm:spPr/>
    </dgm:pt>
    <dgm:pt modelId="{D2CC143E-34D0-4CF0-88A2-23692B3CB6B3}" type="pres">
      <dgm:prSet presAssocID="{1FA7320A-664E-4AF1-B138-0FC87D6AC6D0}" presName="hierChild4" presStyleCnt="0"/>
      <dgm:spPr/>
    </dgm:pt>
    <dgm:pt modelId="{51FC05B2-3FD2-4FF9-98EA-C691406AB00F}" type="pres">
      <dgm:prSet presAssocID="{1FA7320A-664E-4AF1-B138-0FC87D6AC6D0}" presName="hierChild5" presStyleCnt="0"/>
      <dgm:spPr/>
    </dgm:pt>
    <dgm:pt modelId="{177A769A-497C-4C69-A285-BC764F6A7565}" type="pres">
      <dgm:prSet presAssocID="{057EDEFE-0F95-4733-A506-15937C8A582B}" presName="Name37" presStyleLbl="parChTrans1D4" presStyleIdx="13" presStyleCnt="15"/>
      <dgm:spPr/>
    </dgm:pt>
    <dgm:pt modelId="{0CCC0B7B-488C-4680-BA21-97D028DCFD9E}" type="pres">
      <dgm:prSet presAssocID="{749A367E-A3D6-4629-8790-DD2E163A4F55}" presName="hierRoot2" presStyleCnt="0">
        <dgm:presLayoutVars>
          <dgm:hierBranch val="init"/>
        </dgm:presLayoutVars>
      </dgm:prSet>
      <dgm:spPr/>
    </dgm:pt>
    <dgm:pt modelId="{E4708EFA-5582-4D7B-8808-F0E0D84A3BC0}" type="pres">
      <dgm:prSet presAssocID="{749A367E-A3D6-4629-8790-DD2E163A4F55}" presName="rootComposite" presStyleCnt="0"/>
      <dgm:spPr/>
    </dgm:pt>
    <dgm:pt modelId="{12FAF7C1-62A9-4109-BB80-BA0DDAD152EB}" type="pres">
      <dgm:prSet presAssocID="{749A367E-A3D6-4629-8790-DD2E163A4F55}" presName="rootText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5372314-EC70-4155-9E35-3606AB3E8D88}" type="pres">
      <dgm:prSet presAssocID="{749A367E-A3D6-4629-8790-DD2E163A4F55}" presName="rootConnector" presStyleLbl="node4" presStyleIdx="13" presStyleCnt="15"/>
      <dgm:spPr/>
    </dgm:pt>
    <dgm:pt modelId="{3EDD471F-143E-4CCA-A68A-0CE37A9B923A}" type="pres">
      <dgm:prSet presAssocID="{749A367E-A3D6-4629-8790-DD2E163A4F55}" presName="hierChild4" presStyleCnt="0"/>
      <dgm:spPr/>
    </dgm:pt>
    <dgm:pt modelId="{52D8F4ED-92CF-4842-A9D3-65E78268E115}" type="pres">
      <dgm:prSet presAssocID="{9CEF8DE7-C66C-43E7-A2A9-91A3A98BBD44}" presName="Name37" presStyleLbl="parChTrans1D4" presStyleIdx="14" presStyleCnt="15"/>
      <dgm:spPr/>
    </dgm:pt>
    <dgm:pt modelId="{37DF06AE-B15F-42C1-BEA4-4A39A4560087}" type="pres">
      <dgm:prSet presAssocID="{D8ED50E9-5EFC-4B6D-A0A1-AEC2A28AC6EC}" presName="hierRoot2" presStyleCnt="0">
        <dgm:presLayoutVars>
          <dgm:hierBranch val="init"/>
        </dgm:presLayoutVars>
      </dgm:prSet>
      <dgm:spPr/>
    </dgm:pt>
    <dgm:pt modelId="{0D622BC9-D23B-4DAA-95D6-3FEF6D286E36}" type="pres">
      <dgm:prSet presAssocID="{D8ED50E9-5EFC-4B6D-A0A1-AEC2A28AC6EC}" presName="rootComposite" presStyleCnt="0"/>
      <dgm:spPr/>
    </dgm:pt>
    <dgm:pt modelId="{2F48D335-F54F-4BA8-B294-367D8F28ABE2}" type="pres">
      <dgm:prSet presAssocID="{D8ED50E9-5EFC-4B6D-A0A1-AEC2A28AC6EC}" presName="rootText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887C460-D8E7-4BE2-BBC8-7138D828A86B}" type="pres">
      <dgm:prSet presAssocID="{D8ED50E9-5EFC-4B6D-A0A1-AEC2A28AC6EC}" presName="rootConnector" presStyleLbl="node4" presStyleIdx="14" presStyleCnt="15"/>
      <dgm:spPr/>
    </dgm:pt>
    <dgm:pt modelId="{8FE67824-563D-4A64-AD32-E130679D8366}" type="pres">
      <dgm:prSet presAssocID="{D8ED50E9-5EFC-4B6D-A0A1-AEC2A28AC6EC}" presName="hierChild4" presStyleCnt="0"/>
      <dgm:spPr/>
    </dgm:pt>
    <dgm:pt modelId="{0EFDABB7-5EE3-4140-91A1-A93863114FFB}" type="pres">
      <dgm:prSet presAssocID="{D8ED50E9-5EFC-4B6D-A0A1-AEC2A28AC6EC}" presName="hierChild5" presStyleCnt="0"/>
      <dgm:spPr/>
    </dgm:pt>
    <dgm:pt modelId="{D73B76CC-3B15-48A5-B2AC-4F8917D00814}" type="pres">
      <dgm:prSet presAssocID="{749A367E-A3D6-4629-8790-DD2E163A4F55}" presName="hierChild5" presStyleCnt="0"/>
      <dgm:spPr/>
    </dgm:pt>
    <dgm:pt modelId="{06FE8451-8F95-4C07-BC80-4AE75450A330}" type="pres">
      <dgm:prSet presAssocID="{D4C0685A-C8AB-4C62-85F7-F87A6D046BF5}" presName="hierChild5" presStyleCnt="0"/>
      <dgm:spPr/>
    </dgm:pt>
    <dgm:pt modelId="{611A1A2B-3AAE-49C1-8CE2-8F008B964D7C}" type="pres">
      <dgm:prSet presAssocID="{9D522A98-40B3-458C-8C0C-2F3130656037}" presName="hierChild5" presStyleCnt="0"/>
      <dgm:spPr/>
    </dgm:pt>
    <dgm:pt modelId="{2ECBF742-93DF-4DDF-8C91-C44415ECED34}" type="pres">
      <dgm:prSet presAssocID="{7D78CEB8-E50F-4B53-8BEE-2AF738E2415E}" presName="hierChild5" presStyleCnt="0"/>
      <dgm:spPr/>
    </dgm:pt>
    <dgm:pt modelId="{1953BAAB-CF86-41C8-B3C5-72B758D34B40}" type="pres">
      <dgm:prSet presAssocID="{B71AF56F-CF9E-4D64-BFD8-B00B0725AFBD}" presName="hierChild3" presStyleCnt="0"/>
      <dgm:spPr/>
    </dgm:pt>
  </dgm:ptLst>
  <dgm:cxnLst>
    <dgm:cxn modelId="{2728B634-6601-4B91-B5CC-24780938B18F}" type="presOf" srcId="{11AC9131-7B67-430D-BF7B-60EA4ECB3441}" destId="{DF0D6E3B-91A9-4D32-82A7-8819C7D7182C}" srcOrd="0" destOrd="0" presId="urn:microsoft.com/office/officeart/2005/8/layout/orgChart1"/>
    <dgm:cxn modelId="{C0455F64-B6FC-450E-8EAC-1D8F1A5C188B}" srcId="{2D2FA207-A505-4767-A524-652439FF3EEF}" destId="{31649707-8CA4-4919-AD22-61628AE8296F}" srcOrd="0" destOrd="0" parTransId="{0C2179EB-40B5-4DE5-B2F5-4AC31AD73387}" sibTransId="{B62C0C34-6EDD-4F88-9BD1-8633F0B45A1C}"/>
    <dgm:cxn modelId="{1AA4A76E-D7BC-40B1-B56C-FC046C6262F5}" type="presOf" srcId="{D991B3EF-1AB3-4FE2-8645-3ABF82DA2DBA}" destId="{B2C070A9-A93C-4586-8C94-DA250337CB4C}" srcOrd="1" destOrd="0" presId="urn:microsoft.com/office/officeart/2005/8/layout/orgChart1"/>
    <dgm:cxn modelId="{30A4C051-AE5F-4A33-BED7-ECC60ED479C6}" srcId="{2D2FA207-A505-4767-A524-652439FF3EEF}" destId="{2D2A2F57-0E9F-4F9C-A296-45FCDEEF77AE}" srcOrd="1" destOrd="0" parTransId="{D5F2CD9B-EA59-48F8-8BA7-D58A1A72320D}" sibTransId="{728F16A7-ABFF-4918-97A7-2D3F83D3EFC0}"/>
    <dgm:cxn modelId="{4DFCEE1D-381F-44C0-831F-B051DAAF6876}" srcId="{D4C0685A-C8AB-4C62-85F7-F87A6D046BF5}" destId="{1FA7320A-664E-4AF1-B138-0FC87D6AC6D0}" srcOrd="1" destOrd="0" parTransId="{B2D8B1B5-D1F1-41B9-95C5-C6E2303F335D}" sibTransId="{A33A43D9-C370-43CE-A392-C91F99C433B8}"/>
    <dgm:cxn modelId="{E47D375B-5C23-479A-BB7A-D5B0CF33EA2D}" type="presOf" srcId="{C2D67AED-A7B6-419A-887A-5B7E4FDBCF0D}" destId="{08EE29DD-22C9-42EF-8217-1C1737340F39}" srcOrd="1" destOrd="0" presId="urn:microsoft.com/office/officeart/2005/8/layout/orgChart1"/>
    <dgm:cxn modelId="{E6DF6CB3-8396-4F61-95C0-0FE78A382E2B}" type="presOf" srcId="{D4C0685A-C8AB-4C62-85F7-F87A6D046BF5}" destId="{AD134B00-9BC5-4E28-98C9-7AF9A2D3DAE7}" srcOrd="0" destOrd="0" presId="urn:microsoft.com/office/officeart/2005/8/layout/orgChart1"/>
    <dgm:cxn modelId="{C5D61F17-4C6D-4A70-B59A-0DAD12841AFD}" type="presOf" srcId="{E99E5A0D-4F53-426E-8FF7-2C1D13CE01CF}" destId="{452440B1-4F38-4623-9876-20551D0C0C98}" srcOrd="0" destOrd="0" presId="urn:microsoft.com/office/officeart/2005/8/layout/orgChart1"/>
    <dgm:cxn modelId="{5ACB2BBB-B97B-4CCD-9178-63F0FDBD0B7B}" type="presOf" srcId="{F3A4D3A7-D379-4CD9-851E-6303A7E76DD6}" destId="{C565FA6F-E755-4465-810E-D4EA0EDF35AC}" srcOrd="0" destOrd="0" presId="urn:microsoft.com/office/officeart/2005/8/layout/orgChart1"/>
    <dgm:cxn modelId="{C553CDDE-C3CD-49FF-8B13-849F53048F2D}" srcId="{F276587B-4451-4EF5-812C-D2B7041B746F}" destId="{D991B3EF-1AB3-4FE2-8645-3ABF82DA2DBA}" srcOrd="0" destOrd="0" parTransId="{E9754719-90E7-4B6E-83BB-E637A035311C}" sibTransId="{1A76AB5F-71BF-4879-9031-47CAA0035D94}"/>
    <dgm:cxn modelId="{3A9191C4-3501-4D63-AF24-AF08BA03449B}" type="presOf" srcId="{B2D8B1B5-D1F1-41B9-95C5-C6E2303F335D}" destId="{078A6BED-31A5-415B-9E29-306A221C10DB}" srcOrd="0" destOrd="0" presId="urn:microsoft.com/office/officeart/2005/8/layout/orgChart1"/>
    <dgm:cxn modelId="{45F8E813-4A2D-4D27-BC05-4F9423E49C40}" type="presOf" srcId="{2B9D1A80-2C56-4740-8CBB-3712400F1FAA}" destId="{90FE31F3-7F19-4AD4-A964-80D75F03C3F0}" srcOrd="1" destOrd="0" presId="urn:microsoft.com/office/officeart/2005/8/layout/orgChart1"/>
    <dgm:cxn modelId="{BADF74CE-6646-464B-8E26-306AD32CE1A0}" type="presOf" srcId="{0C2179EB-40B5-4DE5-B2F5-4AC31AD73387}" destId="{48AB214F-8C05-4C9B-82FF-F0C075CF218D}" srcOrd="0" destOrd="0" presId="urn:microsoft.com/office/officeart/2005/8/layout/orgChart1"/>
    <dgm:cxn modelId="{66FF8EF0-C6D8-472C-9263-C688D9FE84CE}" type="presOf" srcId="{770CFFAA-6B99-46EF-9F3D-9998403A8B78}" destId="{CAD2A2A0-4297-435E-9CEF-13C6DDF177C6}" srcOrd="0" destOrd="0" presId="urn:microsoft.com/office/officeart/2005/8/layout/orgChart1"/>
    <dgm:cxn modelId="{3EFECEF9-AC37-4D84-B3F1-17CB3B37D970}" type="presOf" srcId="{9CFD1552-115C-4DD4-98C7-5D49723424E2}" destId="{42129907-E9A0-48CA-A6EA-F1F514415CC3}" srcOrd="0" destOrd="0" presId="urn:microsoft.com/office/officeart/2005/8/layout/orgChart1"/>
    <dgm:cxn modelId="{B56713B6-BCEA-4949-BD9F-DA565820A76B}" srcId="{2D2A2F57-0E9F-4F9C-A296-45FCDEEF77AE}" destId="{965A5BBC-8BB1-44BF-957E-B6B9ACC7E64F}" srcOrd="0" destOrd="0" parTransId="{A6529BBD-2C05-4F86-B1FB-71A00D56878F}" sibTransId="{6A9ACBB9-F3EC-47B9-B9D1-D432AC845DEA}"/>
    <dgm:cxn modelId="{382F5C87-746D-41D7-93FE-C240990E5870}" type="presOf" srcId="{31649707-8CA4-4919-AD22-61628AE8296F}" destId="{B086477F-0263-4EA4-AE95-2BC36B1FFA29}" srcOrd="1" destOrd="0" presId="urn:microsoft.com/office/officeart/2005/8/layout/orgChart1"/>
    <dgm:cxn modelId="{4F4B2C80-958C-4F82-82B9-7D0AB636FD06}" srcId="{B71AF56F-CF9E-4D64-BFD8-B00B0725AFBD}" destId="{C2D67AED-A7B6-419A-887A-5B7E4FDBCF0D}" srcOrd="0" destOrd="0" parTransId="{558B739D-20D1-449B-8DE5-2AB119209D5B}" sibTransId="{AD37370C-4693-4E9F-BD43-C1B06C260EED}"/>
    <dgm:cxn modelId="{B8B8D087-E293-44AF-8838-FD52D72AEF97}" type="presOf" srcId="{B34D87E6-1CEC-434B-AEC3-71DC194039A2}" destId="{C0BEF5D2-EDE5-41ED-A2EB-351B0677848E}" srcOrd="0" destOrd="0" presId="urn:microsoft.com/office/officeart/2005/8/layout/orgChart1"/>
    <dgm:cxn modelId="{985A87B7-1F36-4598-B40E-FA6EA7AE5741}" srcId="{F276587B-4451-4EF5-812C-D2B7041B746F}" destId="{209F1203-2BDB-4E18-A404-E9053634E9BC}" srcOrd="1" destOrd="0" parTransId="{9764A0B7-C82B-412E-A1F9-F5BEF9804C53}" sibTransId="{9D30CC7C-64CF-4BAE-A989-5046C8CCA397}"/>
    <dgm:cxn modelId="{8BADBCFC-FE39-4B97-8313-E14E8E834329}" type="presOf" srcId="{A6529BBD-2C05-4F86-B1FB-71A00D56878F}" destId="{744F437B-5453-4176-A1DA-EB8F536FDCF3}" srcOrd="0" destOrd="0" presId="urn:microsoft.com/office/officeart/2005/8/layout/orgChart1"/>
    <dgm:cxn modelId="{7772D5EE-8FD9-47FC-92AC-E3032CB34783}" type="presOf" srcId="{31649707-8CA4-4919-AD22-61628AE8296F}" destId="{F349B2F3-1497-4844-8C71-320A61F12A09}" srcOrd="0" destOrd="0" presId="urn:microsoft.com/office/officeart/2005/8/layout/orgChart1"/>
    <dgm:cxn modelId="{08C9C3D9-2A7F-4ED0-A19C-DD7345D3DB2A}" type="presOf" srcId="{8DFC6F81-7706-4359-8896-8FA20C530A16}" destId="{DB3D3C01-23D2-424A-A312-5C7BF13806F0}" srcOrd="0" destOrd="0" presId="urn:microsoft.com/office/officeart/2005/8/layout/orgChart1"/>
    <dgm:cxn modelId="{993C7E54-4E00-4CDF-9111-42CCB65BA24B}" type="presOf" srcId="{D8ED50E9-5EFC-4B6D-A0A1-AEC2A28AC6EC}" destId="{5887C460-D8E7-4BE2-BBC8-7138D828A86B}" srcOrd="1" destOrd="0" presId="urn:microsoft.com/office/officeart/2005/8/layout/orgChart1"/>
    <dgm:cxn modelId="{17F9FF10-1BCA-4572-A990-487DDECA65FA}" type="presOf" srcId="{057EDEFE-0F95-4733-A506-15937C8A582B}" destId="{177A769A-497C-4C69-A285-BC764F6A7565}" srcOrd="0" destOrd="0" presId="urn:microsoft.com/office/officeart/2005/8/layout/orgChart1"/>
    <dgm:cxn modelId="{4D8987B5-E162-47FF-8BDA-E04A577725FA}" type="presOf" srcId="{C0B522B6-436D-4BEE-94B8-63F47F8595DD}" destId="{F323F847-D057-4B09-87DF-A766C43DBC8B}" srcOrd="0" destOrd="0" presId="urn:microsoft.com/office/officeart/2005/8/layout/orgChart1"/>
    <dgm:cxn modelId="{EAB660DB-2581-4773-80CB-7F060A94F6D1}" srcId="{9D522A98-40B3-458C-8C0C-2F3130656037}" destId="{ED2F737C-3D9E-4299-8419-1DDCC428EEDC}" srcOrd="0" destOrd="0" parTransId="{31AED546-00C7-438C-8C9B-57A3F4AEC6CC}" sibTransId="{F68D0BE6-C965-4565-818C-712D9E0B82A3}"/>
    <dgm:cxn modelId="{ABB111A3-9008-436E-9DF1-6881A614DD25}" type="presOf" srcId="{8C89D50B-ED43-48D7-AE06-A70FA360DDF7}" destId="{4032FDE4-1F86-4D02-AA12-2D145A1A998B}" srcOrd="1" destOrd="0" presId="urn:microsoft.com/office/officeart/2005/8/layout/orgChart1"/>
    <dgm:cxn modelId="{C1D2745B-EF06-4572-B993-2049437EBA59}" srcId="{C2D67AED-A7B6-419A-887A-5B7E4FDBCF0D}" destId="{77915850-8EB7-4091-BBB9-7C9D52309009}" srcOrd="1" destOrd="0" parTransId="{8DFC6F81-7706-4359-8896-8FA20C530A16}" sibTransId="{82467662-2CD3-4145-8583-9897F12206DD}"/>
    <dgm:cxn modelId="{20B08495-35B4-40D3-9C90-B032F041B7FE}" type="presOf" srcId="{965A5BBC-8BB1-44BF-957E-B6B9ACC7E64F}" destId="{F7CAEFD9-18D9-4C22-96B3-AF8B21F72317}" srcOrd="0" destOrd="0" presId="urn:microsoft.com/office/officeart/2005/8/layout/orgChart1"/>
    <dgm:cxn modelId="{1A9F3467-7803-4220-81BD-9F8DB9AD8137}" type="presOf" srcId="{77915850-8EB7-4091-BBB9-7C9D52309009}" destId="{105A9384-4F0B-4A3B-A7BA-B54BDD7A801A}" srcOrd="1" destOrd="0" presId="urn:microsoft.com/office/officeart/2005/8/layout/orgChart1"/>
    <dgm:cxn modelId="{67F04106-6ECC-422D-A7A1-6F93B38FE329}" type="presOf" srcId="{965A5BBC-8BB1-44BF-957E-B6B9ACC7E64F}" destId="{2AB93A39-6AF4-4CA7-8AEE-6F3F1F558DD3}" srcOrd="1" destOrd="0" presId="urn:microsoft.com/office/officeart/2005/8/layout/orgChart1"/>
    <dgm:cxn modelId="{8BB3B3ED-D8BC-4AF2-AF16-212E3C319AF2}" type="presOf" srcId="{F276587B-4451-4EF5-812C-D2B7041B746F}" destId="{C2AF564F-5E5B-4757-900D-FF7154BA3963}" srcOrd="0" destOrd="0" presId="urn:microsoft.com/office/officeart/2005/8/layout/orgChart1"/>
    <dgm:cxn modelId="{60881954-5BCC-4DB9-BA46-FA981634728F}" type="presOf" srcId="{B71AF56F-CF9E-4D64-BFD8-B00B0725AFBD}" destId="{7DFD3675-A4EC-426B-82E1-B735C55FD3B2}" srcOrd="1" destOrd="0" presId="urn:microsoft.com/office/officeart/2005/8/layout/orgChart1"/>
    <dgm:cxn modelId="{3BA4B622-86C9-4BBD-9904-FC4C139CB248}" type="presOf" srcId="{7D78CEB8-E50F-4B53-8BEE-2AF738E2415E}" destId="{58462151-B5F3-44C4-897A-B80A197C261E}" srcOrd="0" destOrd="0" presId="urn:microsoft.com/office/officeart/2005/8/layout/orgChart1"/>
    <dgm:cxn modelId="{1910DA2B-0370-497E-8982-6B9844751E86}" type="presOf" srcId="{31AED546-00C7-438C-8C9B-57A3F4AEC6CC}" destId="{FB73FF80-18F1-440A-8964-DE78C5206B35}" srcOrd="0" destOrd="0" presId="urn:microsoft.com/office/officeart/2005/8/layout/orgChart1"/>
    <dgm:cxn modelId="{84966B8C-C976-43E4-9A75-F0F565B5CEDA}" type="presOf" srcId="{ED2F737C-3D9E-4299-8419-1DDCC428EEDC}" destId="{3DFC28F0-734C-4440-8139-E9F4C2C5C708}" srcOrd="1" destOrd="0" presId="urn:microsoft.com/office/officeart/2005/8/layout/orgChart1"/>
    <dgm:cxn modelId="{24A0BF46-BF96-4530-8FB3-DF64D8C9A7E3}" type="presOf" srcId="{BEF236FD-A857-4D30-BD9B-1E1915F3F162}" destId="{BE98EA36-5204-47A9-88D2-2E461F439290}" srcOrd="0" destOrd="0" presId="urn:microsoft.com/office/officeart/2005/8/layout/orgChart1"/>
    <dgm:cxn modelId="{6BE9AE7D-B685-4016-A2EB-A369C4FB3FC6}" srcId="{D4C0685A-C8AB-4C62-85F7-F87A6D046BF5}" destId="{2B9D1A80-2C56-4740-8CBB-3712400F1FAA}" srcOrd="0" destOrd="0" parTransId="{0DD754BC-68F1-49DA-ABE9-E31DE9FAEF7A}" sibTransId="{A101CE1F-5F21-4F11-849C-950D7E4DC0A9}"/>
    <dgm:cxn modelId="{9D9F0D93-82A0-4E08-801B-BCD388F30B76}" type="presOf" srcId="{8C89D50B-ED43-48D7-AE06-A70FA360DDF7}" destId="{40A9E389-1095-4686-BA02-F9BA3824D594}" srcOrd="0" destOrd="0" presId="urn:microsoft.com/office/officeart/2005/8/layout/orgChart1"/>
    <dgm:cxn modelId="{F6BDCAC2-8377-4D6C-B304-6F5BAC07C265}" type="presOf" srcId="{9CEF8DE7-C66C-43E7-A2A9-91A3A98BBD44}" destId="{52D8F4ED-92CF-4842-A9D3-65E78268E115}" srcOrd="0" destOrd="0" presId="urn:microsoft.com/office/officeart/2005/8/layout/orgChart1"/>
    <dgm:cxn modelId="{CCE984BD-4CF5-4438-89B8-6E7124D08F52}" type="presOf" srcId="{C12262BD-5C92-40AD-B0B2-6526429C8430}" destId="{C84058F3-1767-467D-9744-CBE2C7E0C746}" srcOrd="0" destOrd="0" presId="urn:microsoft.com/office/officeart/2005/8/layout/orgChart1"/>
    <dgm:cxn modelId="{5851FCA1-B6FA-41BE-BA17-E13165DB7413}" srcId="{B71AF56F-CF9E-4D64-BFD8-B00B0725AFBD}" destId="{7D78CEB8-E50F-4B53-8BEE-2AF738E2415E}" srcOrd="1" destOrd="0" parTransId="{0D3FBCF8-3200-475A-A9B0-4B8C0D6F86A0}" sibTransId="{C2F740F9-0F67-441A-81BE-5578562CFD17}"/>
    <dgm:cxn modelId="{C7E497FB-FE22-40EF-B2D4-F81D3ED8288E}" type="presOf" srcId="{8D76D046-130A-4D55-BC81-BFAA94A3312B}" destId="{93849268-4D65-4A11-BF65-B7B57A4AA3A4}" srcOrd="0" destOrd="0" presId="urn:microsoft.com/office/officeart/2005/8/layout/orgChart1"/>
    <dgm:cxn modelId="{2DB7F1D9-C585-459F-875A-7EDE948158EB}" srcId="{9D522A98-40B3-458C-8C0C-2F3130656037}" destId="{F276587B-4451-4EF5-812C-D2B7041B746F}" srcOrd="2" destOrd="0" parTransId="{F3A4D3A7-D379-4CD9-851E-6303A7E76DD6}" sibTransId="{6E81EE08-0858-4E4F-A5D1-CF55345FCD3E}"/>
    <dgm:cxn modelId="{E62E8283-59FE-49EA-AA81-B6788AFA2A81}" type="presOf" srcId="{749A367E-A3D6-4629-8790-DD2E163A4F55}" destId="{12FAF7C1-62A9-4109-BB80-BA0DDAD152EB}" srcOrd="0" destOrd="0" presId="urn:microsoft.com/office/officeart/2005/8/layout/orgChart1"/>
    <dgm:cxn modelId="{FF914DFB-A128-4CF8-A016-6FAF69201314}" type="presOf" srcId="{ED2F737C-3D9E-4299-8419-1DDCC428EEDC}" destId="{11BA4995-F18B-481A-8CAD-8485C0E2E88D}" srcOrd="0" destOrd="0" presId="urn:microsoft.com/office/officeart/2005/8/layout/orgChart1"/>
    <dgm:cxn modelId="{97E7E6F6-E00A-4910-9351-A5B410AD5520}" srcId="{F276587B-4451-4EF5-812C-D2B7041B746F}" destId="{2D2FA207-A505-4767-A524-652439FF3EEF}" srcOrd="2" destOrd="0" parTransId="{11AC9131-7B67-430D-BF7B-60EA4ECB3441}" sibTransId="{CFBC5044-7077-479A-AE95-75B4E3A2CE04}"/>
    <dgm:cxn modelId="{860DFE34-891B-430B-89A3-C4CE0242A6D3}" srcId="{9D522A98-40B3-458C-8C0C-2F3130656037}" destId="{8C89D50B-ED43-48D7-AE06-A70FA360DDF7}" srcOrd="1" destOrd="0" parTransId="{E99E5A0D-4F53-426E-8FF7-2C1D13CE01CF}" sibTransId="{3BAC8719-0B63-4008-A7A6-EF145F68BE56}"/>
    <dgm:cxn modelId="{423817AC-907D-49DA-8530-9DB613B549C7}" type="presOf" srcId="{0D3FBCF8-3200-475A-A9B0-4B8C0D6F86A0}" destId="{3A1D86BB-82F7-4C81-B6BE-7ABDB0F6DF87}" srcOrd="0" destOrd="0" presId="urn:microsoft.com/office/officeart/2005/8/layout/orgChart1"/>
    <dgm:cxn modelId="{9FCC23D7-86CC-469E-82C7-4BC47F3FFADC}" type="presOf" srcId="{B71AF56F-CF9E-4D64-BFD8-B00B0725AFBD}" destId="{CB3B2BDB-B275-4352-AA8B-7E6D7ABB2431}" srcOrd="0" destOrd="0" presId="urn:microsoft.com/office/officeart/2005/8/layout/orgChart1"/>
    <dgm:cxn modelId="{3F75BDEF-03CB-4FF2-AEF2-B2E81E6556F3}" srcId="{C12262BD-5C92-40AD-B0B2-6526429C8430}" destId="{B71AF56F-CF9E-4D64-BFD8-B00B0725AFBD}" srcOrd="0" destOrd="0" parTransId="{1D30FB6F-4606-470B-9249-D37FAE6D516B}" sibTransId="{B9553CF8-1FF6-432E-82AE-85110C56B91A}"/>
    <dgm:cxn modelId="{22FCE640-E48B-45DF-8FFB-DCA682183CA9}" type="presOf" srcId="{D8ED50E9-5EFC-4B6D-A0A1-AEC2A28AC6EC}" destId="{2F48D335-F54F-4BA8-B294-367D8F28ABE2}" srcOrd="0" destOrd="0" presId="urn:microsoft.com/office/officeart/2005/8/layout/orgChart1"/>
    <dgm:cxn modelId="{CB3A89F7-BC44-45E4-86C4-B18429D532C0}" type="presOf" srcId="{9D522A98-40B3-458C-8C0C-2F3130656037}" destId="{6C392DD5-4B69-4A6A-9EC8-5AE60EECB159}" srcOrd="1" destOrd="0" presId="urn:microsoft.com/office/officeart/2005/8/layout/orgChart1"/>
    <dgm:cxn modelId="{83286145-0000-4A0A-93CB-5C36412CF291}" srcId="{2D2A2F57-0E9F-4F9C-A296-45FCDEEF77AE}" destId="{8D76D046-130A-4D55-BC81-BFAA94A3312B}" srcOrd="1" destOrd="0" parTransId="{B34D87E6-1CEC-434B-AEC3-71DC194039A2}" sibTransId="{2382B488-FF82-4187-A472-D4F124CA9A82}"/>
    <dgm:cxn modelId="{016CA730-0EC8-4D54-B1D7-37343851BD4B}" srcId="{7D78CEB8-E50F-4B53-8BEE-2AF738E2415E}" destId="{9D522A98-40B3-458C-8C0C-2F3130656037}" srcOrd="0" destOrd="0" parTransId="{C0B522B6-436D-4BEE-94B8-63F47F8595DD}" sibTransId="{4AC14EB6-0344-438A-A75A-C7F070B23427}"/>
    <dgm:cxn modelId="{B4BB569C-D233-4A9C-B2EE-1CC666BCAD15}" srcId="{C2D67AED-A7B6-419A-887A-5B7E4FDBCF0D}" destId="{BEF236FD-A857-4D30-BD9B-1E1915F3F162}" srcOrd="0" destOrd="0" parTransId="{770CFFAA-6B99-46EF-9F3D-9998403A8B78}" sibTransId="{243D31C2-0561-4F36-82C0-417662C0C74E}"/>
    <dgm:cxn modelId="{78615B59-D4BB-4F40-A68B-BC17089463DC}" type="presOf" srcId="{1FA7320A-664E-4AF1-B138-0FC87D6AC6D0}" destId="{2D8585BC-954C-4A50-B52B-A403B77EDEFE}" srcOrd="0" destOrd="0" presId="urn:microsoft.com/office/officeart/2005/8/layout/orgChart1"/>
    <dgm:cxn modelId="{1E872E3D-977B-4F36-B2DF-71DE4B48A7E9}" type="presOf" srcId="{77915850-8EB7-4091-BBB9-7C9D52309009}" destId="{2AAB824C-8253-4513-83B1-4799DB9D1AB3}" srcOrd="0" destOrd="0" presId="urn:microsoft.com/office/officeart/2005/8/layout/orgChart1"/>
    <dgm:cxn modelId="{60E17B79-8AA9-4D18-9393-CEFA501C5BE3}" type="presOf" srcId="{9764A0B7-C82B-412E-A1F9-F5BEF9804C53}" destId="{8052A188-A569-4531-9EB9-83AC121CA31C}" srcOrd="0" destOrd="0" presId="urn:microsoft.com/office/officeart/2005/8/layout/orgChart1"/>
    <dgm:cxn modelId="{E4468787-48D0-4DDD-8D29-333FF774651B}" type="presOf" srcId="{2D2FA207-A505-4767-A524-652439FF3EEF}" destId="{6529FA82-716C-4E35-8324-B725AC2BFFE0}" srcOrd="0" destOrd="0" presId="urn:microsoft.com/office/officeart/2005/8/layout/orgChart1"/>
    <dgm:cxn modelId="{9C798CB3-50C5-4FC9-9EF6-57B62FB3B76A}" type="presOf" srcId="{7D78CEB8-E50F-4B53-8BEE-2AF738E2415E}" destId="{C6902D51-340C-49D6-964B-89D765E8B4DA}" srcOrd="1" destOrd="0" presId="urn:microsoft.com/office/officeart/2005/8/layout/orgChart1"/>
    <dgm:cxn modelId="{DD63D917-70AE-4D7F-B4F1-6C6F4DEDAE05}" type="presOf" srcId="{209F1203-2BDB-4E18-A404-E9053634E9BC}" destId="{3A48C956-DE09-46DB-ABCE-71CB87735F88}" srcOrd="0" destOrd="0" presId="urn:microsoft.com/office/officeart/2005/8/layout/orgChart1"/>
    <dgm:cxn modelId="{A9869521-4612-42CD-8FAB-0028EBAA485D}" type="presOf" srcId="{E9754719-90E7-4B6E-83BB-E637A035311C}" destId="{0BBD8F4E-D889-459F-BA44-A32BE5D74D4A}" srcOrd="0" destOrd="0" presId="urn:microsoft.com/office/officeart/2005/8/layout/orgChart1"/>
    <dgm:cxn modelId="{8E615F44-8D01-4078-9CCA-B587312588EF}" type="presOf" srcId="{F276587B-4451-4EF5-812C-D2B7041B746F}" destId="{2137F32E-211C-45F8-A9CB-610F6D52930A}" srcOrd="1" destOrd="0" presId="urn:microsoft.com/office/officeart/2005/8/layout/orgChart1"/>
    <dgm:cxn modelId="{A51DC8F1-E0AA-4ED8-9EFC-120EF88F0EFD}" type="presOf" srcId="{1FA7320A-664E-4AF1-B138-0FC87D6AC6D0}" destId="{212E9AD1-0F00-4375-9DBD-FB7E6EBFDF1C}" srcOrd="1" destOrd="0" presId="urn:microsoft.com/office/officeart/2005/8/layout/orgChart1"/>
    <dgm:cxn modelId="{ED265191-2162-428A-9CA6-4AC9717F9E6D}" srcId="{9D522A98-40B3-458C-8C0C-2F3130656037}" destId="{D4C0685A-C8AB-4C62-85F7-F87A6D046BF5}" srcOrd="3" destOrd="0" parTransId="{9CFD1552-115C-4DD4-98C7-5D49723424E2}" sibTransId="{7191B5DB-B2A3-4E00-874A-11011F79BC3E}"/>
    <dgm:cxn modelId="{DEFCE192-5105-49FB-9E4D-49F5413F2354}" type="presOf" srcId="{2D2A2F57-0E9F-4F9C-A296-45FCDEEF77AE}" destId="{9051854D-155E-4B0B-8FAA-DDB96DCC0CAF}" srcOrd="0" destOrd="0" presId="urn:microsoft.com/office/officeart/2005/8/layout/orgChart1"/>
    <dgm:cxn modelId="{D66A4AAE-1771-4FE2-92A6-AA76D8CA0620}" type="presOf" srcId="{2D2A2F57-0E9F-4F9C-A296-45FCDEEF77AE}" destId="{29BCB7E7-6E5D-49D8-A1A3-8A1B3918C012}" srcOrd="1" destOrd="0" presId="urn:microsoft.com/office/officeart/2005/8/layout/orgChart1"/>
    <dgm:cxn modelId="{929E3CFC-3E73-4DA9-8F09-A7A220503AFF}" type="presOf" srcId="{8D76D046-130A-4D55-BC81-BFAA94A3312B}" destId="{E7785422-4645-4325-A30C-61A17EA6A86A}" srcOrd="1" destOrd="0" presId="urn:microsoft.com/office/officeart/2005/8/layout/orgChart1"/>
    <dgm:cxn modelId="{2337FF88-6EBD-4C78-8417-F2FA8AA70DB8}" type="presOf" srcId="{558B739D-20D1-449B-8DE5-2AB119209D5B}" destId="{D3FD6B16-31AA-44DC-8C3B-5BD8EE916245}" srcOrd="0" destOrd="0" presId="urn:microsoft.com/office/officeart/2005/8/layout/orgChart1"/>
    <dgm:cxn modelId="{FBCA75A7-416E-4950-BB0D-C04900CF09DD}" type="presOf" srcId="{0DD754BC-68F1-49DA-ABE9-E31DE9FAEF7A}" destId="{4CE88464-13C2-41EF-9299-99A6AE806A99}" srcOrd="0" destOrd="0" presId="urn:microsoft.com/office/officeart/2005/8/layout/orgChart1"/>
    <dgm:cxn modelId="{EE2F5225-241B-49B2-9A23-2272740AE913}" type="presOf" srcId="{D5F2CD9B-EA59-48F8-8BA7-D58A1A72320D}" destId="{34DE6B81-9ADF-4D61-B85B-914DCFFCBD01}" srcOrd="0" destOrd="0" presId="urn:microsoft.com/office/officeart/2005/8/layout/orgChart1"/>
    <dgm:cxn modelId="{A40EA9BC-C16B-479E-A9A5-38C82BC5AF93}" type="presOf" srcId="{D991B3EF-1AB3-4FE2-8645-3ABF82DA2DBA}" destId="{0AA5F5E6-70DC-4D2C-B2BF-4E284AFFE88E}" srcOrd="0" destOrd="0" presId="urn:microsoft.com/office/officeart/2005/8/layout/orgChart1"/>
    <dgm:cxn modelId="{6A174BDA-5ACC-43FD-8F6B-337EBB4707D0}" type="presOf" srcId="{2D2FA207-A505-4767-A524-652439FF3EEF}" destId="{00F937C1-9DBA-4E07-B0E3-265E6957FD3E}" srcOrd="1" destOrd="0" presId="urn:microsoft.com/office/officeart/2005/8/layout/orgChart1"/>
    <dgm:cxn modelId="{5631E8C5-E5D4-4237-B298-481573838DD4}" type="presOf" srcId="{C2D67AED-A7B6-419A-887A-5B7E4FDBCF0D}" destId="{6CFCF90E-2429-4EFB-ACDA-AA74F7E672DD}" srcOrd="0" destOrd="0" presId="urn:microsoft.com/office/officeart/2005/8/layout/orgChart1"/>
    <dgm:cxn modelId="{1B18DAF1-C9A4-4202-BDE8-3880B3F5E420}" srcId="{D4C0685A-C8AB-4C62-85F7-F87A6D046BF5}" destId="{749A367E-A3D6-4629-8790-DD2E163A4F55}" srcOrd="2" destOrd="0" parTransId="{057EDEFE-0F95-4733-A506-15937C8A582B}" sibTransId="{94991AAD-3DC3-4906-8557-17B51E37A7C6}"/>
    <dgm:cxn modelId="{17FA4F8D-C0DC-431D-83B3-3A66466013E5}" type="presOf" srcId="{D4C0685A-C8AB-4C62-85F7-F87A6D046BF5}" destId="{CBBEB35D-3890-453B-A412-0614FB4B07EF}" srcOrd="1" destOrd="0" presId="urn:microsoft.com/office/officeart/2005/8/layout/orgChart1"/>
    <dgm:cxn modelId="{9DB5EAD6-5C79-489B-A974-AEC3B3095D52}" type="presOf" srcId="{9D522A98-40B3-458C-8C0C-2F3130656037}" destId="{7DECC43F-A322-4151-A8C3-B4D563FB5F74}" srcOrd="0" destOrd="0" presId="urn:microsoft.com/office/officeart/2005/8/layout/orgChart1"/>
    <dgm:cxn modelId="{9EF93EFC-EA97-406C-A1E7-C0B245ADCAAE}" type="presOf" srcId="{749A367E-A3D6-4629-8790-DD2E163A4F55}" destId="{C5372314-EC70-4155-9E35-3606AB3E8D88}" srcOrd="1" destOrd="0" presId="urn:microsoft.com/office/officeart/2005/8/layout/orgChart1"/>
    <dgm:cxn modelId="{7C16E2D9-97E6-4163-9DC6-8075C22021B8}" type="presOf" srcId="{209F1203-2BDB-4E18-A404-E9053634E9BC}" destId="{66362F3D-6E7F-4063-95C2-F8E77AD0878C}" srcOrd="1" destOrd="0" presId="urn:microsoft.com/office/officeart/2005/8/layout/orgChart1"/>
    <dgm:cxn modelId="{C324C584-64D1-4F38-A89D-776F1F06584C}" type="presOf" srcId="{BEF236FD-A857-4D30-BD9B-1E1915F3F162}" destId="{8DEBE42D-3A96-4F14-A5D0-F7D40F88CE94}" srcOrd="1" destOrd="0" presId="urn:microsoft.com/office/officeart/2005/8/layout/orgChart1"/>
    <dgm:cxn modelId="{731A64C0-FB6A-404C-9EDB-7BF3FBF0EEA3}" type="presOf" srcId="{2B9D1A80-2C56-4740-8CBB-3712400F1FAA}" destId="{D3F6CFC0-67A8-4958-B093-907FCA9E06F7}" srcOrd="0" destOrd="0" presId="urn:microsoft.com/office/officeart/2005/8/layout/orgChart1"/>
    <dgm:cxn modelId="{34897330-5B3D-48F9-8142-A18F9B229254}" srcId="{749A367E-A3D6-4629-8790-DD2E163A4F55}" destId="{D8ED50E9-5EFC-4B6D-A0A1-AEC2A28AC6EC}" srcOrd="0" destOrd="0" parTransId="{9CEF8DE7-C66C-43E7-A2A9-91A3A98BBD44}" sibTransId="{7190D13A-2ADB-4C64-AD95-008475B7F2A9}"/>
    <dgm:cxn modelId="{19428441-F55F-463D-8F84-4CDD72127D49}" type="presParOf" srcId="{C84058F3-1767-467D-9744-CBE2C7E0C746}" destId="{665D1D46-9FC4-48E5-8ACF-D51D1009EAA4}" srcOrd="0" destOrd="0" presId="urn:microsoft.com/office/officeart/2005/8/layout/orgChart1"/>
    <dgm:cxn modelId="{34CEF020-28B0-4629-AD01-911391B91502}" type="presParOf" srcId="{665D1D46-9FC4-48E5-8ACF-D51D1009EAA4}" destId="{2E12D0D7-8673-4861-A6D7-47810A46B981}" srcOrd="0" destOrd="0" presId="urn:microsoft.com/office/officeart/2005/8/layout/orgChart1"/>
    <dgm:cxn modelId="{13FB6F5F-0BDE-466F-B6AA-57E89EC26D49}" type="presParOf" srcId="{2E12D0D7-8673-4861-A6D7-47810A46B981}" destId="{CB3B2BDB-B275-4352-AA8B-7E6D7ABB2431}" srcOrd="0" destOrd="0" presId="urn:microsoft.com/office/officeart/2005/8/layout/orgChart1"/>
    <dgm:cxn modelId="{968164A3-33A4-42C2-9B90-FE642B9FBD94}" type="presParOf" srcId="{2E12D0D7-8673-4861-A6D7-47810A46B981}" destId="{7DFD3675-A4EC-426B-82E1-B735C55FD3B2}" srcOrd="1" destOrd="0" presId="urn:microsoft.com/office/officeart/2005/8/layout/orgChart1"/>
    <dgm:cxn modelId="{C7F33FE8-1FCB-44CA-9A5D-A7441493DF3F}" type="presParOf" srcId="{665D1D46-9FC4-48E5-8ACF-D51D1009EAA4}" destId="{74D0CE57-ADE0-4463-862E-0D2B856B0EFE}" srcOrd="1" destOrd="0" presId="urn:microsoft.com/office/officeart/2005/8/layout/orgChart1"/>
    <dgm:cxn modelId="{17D2DEEF-B5E6-4CC9-852F-F57F03D9CE4F}" type="presParOf" srcId="{74D0CE57-ADE0-4463-862E-0D2B856B0EFE}" destId="{D3FD6B16-31AA-44DC-8C3B-5BD8EE916245}" srcOrd="0" destOrd="0" presId="urn:microsoft.com/office/officeart/2005/8/layout/orgChart1"/>
    <dgm:cxn modelId="{E4CD6D02-A85A-4391-B142-10ABA61E489E}" type="presParOf" srcId="{74D0CE57-ADE0-4463-862E-0D2B856B0EFE}" destId="{26FA6B75-511C-42ED-B5A4-44E0BC9C886D}" srcOrd="1" destOrd="0" presId="urn:microsoft.com/office/officeart/2005/8/layout/orgChart1"/>
    <dgm:cxn modelId="{35F1714E-EE18-4BA6-838A-C261CBB94588}" type="presParOf" srcId="{26FA6B75-511C-42ED-B5A4-44E0BC9C886D}" destId="{977E5E8C-1685-4D47-9390-31F4A41A8D5A}" srcOrd="0" destOrd="0" presId="urn:microsoft.com/office/officeart/2005/8/layout/orgChart1"/>
    <dgm:cxn modelId="{244E4F2B-71A4-4131-AF2E-8842CBC96CB1}" type="presParOf" srcId="{977E5E8C-1685-4D47-9390-31F4A41A8D5A}" destId="{6CFCF90E-2429-4EFB-ACDA-AA74F7E672DD}" srcOrd="0" destOrd="0" presId="urn:microsoft.com/office/officeart/2005/8/layout/orgChart1"/>
    <dgm:cxn modelId="{3D3D1D6E-A7DB-49F2-90A1-16820F96BBC0}" type="presParOf" srcId="{977E5E8C-1685-4D47-9390-31F4A41A8D5A}" destId="{08EE29DD-22C9-42EF-8217-1C1737340F39}" srcOrd="1" destOrd="0" presId="urn:microsoft.com/office/officeart/2005/8/layout/orgChart1"/>
    <dgm:cxn modelId="{87661C18-3F9F-42BF-A291-D864398ECEC6}" type="presParOf" srcId="{26FA6B75-511C-42ED-B5A4-44E0BC9C886D}" destId="{FC651067-2871-459F-8337-6B6FBD94563E}" srcOrd="1" destOrd="0" presId="urn:microsoft.com/office/officeart/2005/8/layout/orgChart1"/>
    <dgm:cxn modelId="{979E434E-3B85-4673-8B80-3561B8E66300}" type="presParOf" srcId="{FC651067-2871-459F-8337-6B6FBD94563E}" destId="{CAD2A2A0-4297-435E-9CEF-13C6DDF177C6}" srcOrd="0" destOrd="0" presId="urn:microsoft.com/office/officeart/2005/8/layout/orgChart1"/>
    <dgm:cxn modelId="{A75A5D3F-5897-4847-9142-0845D6C19727}" type="presParOf" srcId="{FC651067-2871-459F-8337-6B6FBD94563E}" destId="{763C317E-D2FA-4BD0-98FB-329DAC196BC7}" srcOrd="1" destOrd="0" presId="urn:microsoft.com/office/officeart/2005/8/layout/orgChart1"/>
    <dgm:cxn modelId="{6E85A9BD-A56D-48AC-876E-BEDB9B8E09FD}" type="presParOf" srcId="{763C317E-D2FA-4BD0-98FB-329DAC196BC7}" destId="{BD6384DB-D527-4C0E-B6A2-742DD154EA70}" srcOrd="0" destOrd="0" presId="urn:microsoft.com/office/officeart/2005/8/layout/orgChart1"/>
    <dgm:cxn modelId="{DD64FD10-AD12-4E92-8068-400BFD01339C}" type="presParOf" srcId="{BD6384DB-D527-4C0E-B6A2-742DD154EA70}" destId="{BE98EA36-5204-47A9-88D2-2E461F439290}" srcOrd="0" destOrd="0" presId="urn:microsoft.com/office/officeart/2005/8/layout/orgChart1"/>
    <dgm:cxn modelId="{03CA08C0-C7BC-4CCE-87F7-E458A7FF7B17}" type="presParOf" srcId="{BD6384DB-D527-4C0E-B6A2-742DD154EA70}" destId="{8DEBE42D-3A96-4F14-A5D0-F7D40F88CE94}" srcOrd="1" destOrd="0" presId="urn:microsoft.com/office/officeart/2005/8/layout/orgChart1"/>
    <dgm:cxn modelId="{6669AE54-30EA-47B4-9531-0DB429C83040}" type="presParOf" srcId="{763C317E-D2FA-4BD0-98FB-329DAC196BC7}" destId="{CECA5A3E-5D6B-468A-BD66-92E69FF0F0CB}" srcOrd="1" destOrd="0" presId="urn:microsoft.com/office/officeart/2005/8/layout/orgChart1"/>
    <dgm:cxn modelId="{CEF9C0E1-5957-4426-ADCE-4FE759153234}" type="presParOf" srcId="{763C317E-D2FA-4BD0-98FB-329DAC196BC7}" destId="{E65DDADA-C2B4-4713-815D-BC95D98FF346}" srcOrd="2" destOrd="0" presId="urn:microsoft.com/office/officeart/2005/8/layout/orgChart1"/>
    <dgm:cxn modelId="{665F5ABC-C79E-47B9-8BDF-A18FD36AF82A}" type="presParOf" srcId="{FC651067-2871-459F-8337-6B6FBD94563E}" destId="{DB3D3C01-23D2-424A-A312-5C7BF13806F0}" srcOrd="2" destOrd="0" presId="urn:microsoft.com/office/officeart/2005/8/layout/orgChart1"/>
    <dgm:cxn modelId="{583B205B-21A2-4578-893B-4BCF6B600096}" type="presParOf" srcId="{FC651067-2871-459F-8337-6B6FBD94563E}" destId="{51042E4E-157C-424D-9621-E3139065A7AC}" srcOrd="3" destOrd="0" presId="urn:microsoft.com/office/officeart/2005/8/layout/orgChart1"/>
    <dgm:cxn modelId="{19F85A1D-42EE-4BDB-B939-8EB994F1D89F}" type="presParOf" srcId="{51042E4E-157C-424D-9621-E3139065A7AC}" destId="{1FE11D33-446C-4686-B48A-D041FA80A869}" srcOrd="0" destOrd="0" presId="urn:microsoft.com/office/officeart/2005/8/layout/orgChart1"/>
    <dgm:cxn modelId="{D90268C2-CCFE-4504-B568-7B9789196BED}" type="presParOf" srcId="{1FE11D33-446C-4686-B48A-D041FA80A869}" destId="{2AAB824C-8253-4513-83B1-4799DB9D1AB3}" srcOrd="0" destOrd="0" presId="urn:microsoft.com/office/officeart/2005/8/layout/orgChart1"/>
    <dgm:cxn modelId="{64A8AA50-76FC-46BC-BE2A-4C0AB99973DC}" type="presParOf" srcId="{1FE11D33-446C-4686-B48A-D041FA80A869}" destId="{105A9384-4F0B-4A3B-A7BA-B54BDD7A801A}" srcOrd="1" destOrd="0" presId="urn:microsoft.com/office/officeart/2005/8/layout/orgChart1"/>
    <dgm:cxn modelId="{DAC3A7AF-5989-48D6-87DC-E36EA39D5EFD}" type="presParOf" srcId="{51042E4E-157C-424D-9621-E3139065A7AC}" destId="{7ABBD08B-82C2-4463-BCAB-53BA2FC18467}" srcOrd="1" destOrd="0" presId="urn:microsoft.com/office/officeart/2005/8/layout/orgChart1"/>
    <dgm:cxn modelId="{E9324D4E-5CEC-4049-8286-AAEDC05FC31B}" type="presParOf" srcId="{51042E4E-157C-424D-9621-E3139065A7AC}" destId="{99B5FF30-FD0E-4A77-B831-B2D02229A894}" srcOrd="2" destOrd="0" presId="urn:microsoft.com/office/officeart/2005/8/layout/orgChart1"/>
    <dgm:cxn modelId="{7DD96699-DABA-45FF-863F-B3B10AC58734}" type="presParOf" srcId="{26FA6B75-511C-42ED-B5A4-44E0BC9C886D}" destId="{4DCD4BE5-C57E-42A4-82E8-AD69E51672D7}" srcOrd="2" destOrd="0" presId="urn:microsoft.com/office/officeart/2005/8/layout/orgChart1"/>
    <dgm:cxn modelId="{40399199-F02A-498F-AAAD-CD0926844DCC}" type="presParOf" srcId="{74D0CE57-ADE0-4463-862E-0D2B856B0EFE}" destId="{3A1D86BB-82F7-4C81-B6BE-7ABDB0F6DF87}" srcOrd="2" destOrd="0" presId="urn:microsoft.com/office/officeart/2005/8/layout/orgChart1"/>
    <dgm:cxn modelId="{78AF95F4-5F10-4B73-80C4-9386ADF9C87B}" type="presParOf" srcId="{74D0CE57-ADE0-4463-862E-0D2B856B0EFE}" destId="{329AC6F0-E60E-4A8D-B52D-BD9C7A2F3FDC}" srcOrd="3" destOrd="0" presId="urn:microsoft.com/office/officeart/2005/8/layout/orgChart1"/>
    <dgm:cxn modelId="{ED7CAD32-9C3B-4747-B26C-62BF563CD0F2}" type="presParOf" srcId="{329AC6F0-E60E-4A8D-B52D-BD9C7A2F3FDC}" destId="{284F73F1-3817-4289-A351-FA1EE64FFF75}" srcOrd="0" destOrd="0" presId="urn:microsoft.com/office/officeart/2005/8/layout/orgChart1"/>
    <dgm:cxn modelId="{4EA60FD8-B083-4032-9685-C3EC9D63921B}" type="presParOf" srcId="{284F73F1-3817-4289-A351-FA1EE64FFF75}" destId="{58462151-B5F3-44C4-897A-B80A197C261E}" srcOrd="0" destOrd="0" presId="urn:microsoft.com/office/officeart/2005/8/layout/orgChart1"/>
    <dgm:cxn modelId="{24779ED2-EDDE-467F-8DC1-C0B550C2B0D4}" type="presParOf" srcId="{284F73F1-3817-4289-A351-FA1EE64FFF75}" destId="{C6902D51-340C-49D6-964B-89D765E8B4DA}" srcOrd="1" destOrd="0" presId="urn:microsoft.com/office/officeart/2005/8/layout/orgChart1"/>
    <dgm:cxn modelId="{05AC168E-04AE-40BF-8437-15B494B243C4}" type="presParOf" srcId="{329AC6F0-E60E-4A8D-B52D-BD9C7A2F3FDC}" destId="{DCA177F8-6E5C-48E5-A18D-0780683EFEFB}" srcOrd="1" destOrd="0" presId="urn:microsoft.com/office/officeart/2005/8/layout/orgChart1"/>
    <dgm:cxn modelId="{BE1F3817-1238-4141-9818-391410A4D92C}" type="presParOf" srcId="{DCA177F8-6E5C-48E5-A18D-0780683EFEFB}" destId="{F323F847-D057-4B09-87DF-A766C43DBC8B}" srcOrd="0" destOrd="0" presId="urn:microsoft.com/office/officeart/2005/8/layout/orgChart1"/>
    <dgm:cxn modelId="{FCE7F136-2853-489B-8AB7-0F587725DB54}" type="presParOf" srcId="{DCA177F8-6E5C-48E5-A18D-0780683EFEFB}" destId="{7EBF44CF-66CF-48D6-B3D6-EB0A84181E9E}" srcOrd="1" destOrd="0" presId="urn:microsoft.com/office/officeart/2005/8/layout/orgChart1"/>
    <dgm:cxn modelId="{68EFC9E9-E032-41D8-8845-1702FF1C47E9}" type="presParOf" srcId="{7EBF44CF-66CF-48D6-B3D6-EB0A84181E9E}" destId="{FF595AFA-F2B8-4AB1-B508-131DFB88C4D0}" srcOrd="0" destOrd="0" presId="urn:microsoft.com/office/officeart/2005/8/layout/orgChart1"/>
    <dgm:cxn modelId="{C225AFAC-CE60-4CAA-9508-A80B76381DAE}" type="presParOf" srcId="{FF595AFA-F2B8-4AB1-B508-131DFB88C4D0}" destId="{7DECC43F-A322-4151-A8C3-B4D563FB5F74}" srcOrd="0" destOrd="0" presId="urn:microsoft.com/office/officeart/2005/8/layout/orgChart1"/>
    <dgm:cxn modelId="{D0379705-798F-42FA-8C28-D3D4B47828AD}" type="presParOf" srcId="{FF595AFA-F2B8-4AB1-B508-131DFB88C4D0}" destId="{6C392DD5-4B69-4A6A-9EC8-5AE60EECB159}" srcOrd="1" destOrd="0" presId="urn:microsoft.com/office/officeart/2005/8/layout/orgChart1"/>
    <dgm:cxn modelId="{B5860903-C478-4222-A3D4-433D5C59FB33}" type="presParOf" srcId="{7EBF44CF-66CF-48D6-B3D6-EB0A84181E9E}" destId="{2070AA0C-61BB-43EB-BFA9-75C51B9F21F3}" srcOrd="1" destOrd="0" presId="urn:microsoft.com/office/officeart/2005/8/layout/orgChart1"/>
    <dgm:cxn modelId="{7195C137-33EC-48F4-9D1B-2194F1276762}" type="presParOf" srcId="{2070AA0C-61BB-43EB-BFA9-75C51B9F21F3}" destId="{FB73FF80-18F1-440A-8964-DE78C5206B35}" srcOrd="0" destOrd="0" presId="urn:microsoft.com/office/officeart/2005/8/layout/orgChart1"/>
    <dgm:cxn modelId="{7E1BF3D8-84E8-4A0F-8986-130521E06DD0}" type="presParOf" srcId="{2070AA0C-61BB-43EB-BFA9-75C51B9F21F3}" destId="{0D078887-0C40-48B1-AF62-A70431C300A0}" srcOrd="1" destOrd="0" presId="urn:microsoft.com/office/officeart/2005/8/layout/orgChart1"/>
    <dgm:cxn modelId="{55D83DFD-22C4-4346-A06F-58ED2FC91C42}" type="presParOf" srcId="{0D078887-0C40-48B1-AF62-A70431C300A0}" destId="{D4F8D682-9666-4391-9D98-918B3FCD058F}" srcOrd="0" destOrd="0" presId="urn:microsoft.com/office/officeart/2005/8/layout/orgChart1"/>
    <dgm:cxn modelId="{5DDD51CA-8C8D-4AD3-A4E3-600384A1EDEE}" type="presParOf" srcId="{D4F8D682-9666-4391-9D98-918B3FCD058F}" destId="{11BA4995-F18B-481A-8CAD-8485C0E2E88D}" srcOrd="0" destOrd="0" presId="urn:microsoft.com/office/officeart/2005/8/layout/orgChart1"/>
    <dgm:cxn modelId="{398F2A11-EE02-4679-BCC9-DDD3D0606136}" type="presParOf" srcId="{D4F8D682-9666-4391-9D98-918B3FCD058F}" destId="{3DFC28F0-734C-4440-8139-E9F4C2C5C708}" srcOrd="1" destOrd="0" presId="urn:microsoft.com/office/officeart/2005/8/layout/orgChart1"/>
    <dgm:cxn modelId="{1A5495C5-9D2D-4F31-9627-8FBBC3E598CF}" type="presParOf" srcId="{0D078887-0C40-48B1-AF62-A70431C300A0}" destId="{38445DDF-9745-40E8-B9DA-3BAC3D4C0636}" srcOrd="1" destOrd="0" presId="urn:microsoft.com/office/officeart/2005/8/layout/orgChart1"/>
    <dgm:cxn modelId="{4A5F7BDD-AFA7-4FBC-96E5-63FD5D636552}" type="presParOf" srcId="{0D078887-0C40-48B1-AF62-A70431C300A0}" destId="{688C0F9E-DBD2-44FC-894F-B8167DCC4CB7}" srcOrd="2" destOrd="0" presId="urn:microsoft.com/office/officeart/2005/8/layout/orgChart1"/>
    <dgm:cxn modelId="{6EFDFDCE-004B-4D8E-AB71-B42749D29090}" type="presParOf" srcId="{2070AA0C-61BB-43EB-BFA9-75C51B9F21F3}" destId="{452440B1-4F38-4623-9876-20551D0C0C98}" srcOrd="2" destOrd="0" presId="urn:microsoft.com/office/officeart/2005/8/layout/orgChart1"/>
    <dgm:cxn modelId="{97165FD7-6C8A-4E39-9FBF-13ABF76D0B1F}" type="presParOf" srcId="{2070AA0C-61BB-43EB-BFA9-75C51B9F21F3}" destId="{76A74972-2F24-42CC-8C45-BEC2CD349F60}" srcOrd="3" destOrd="0" presId="urn:microsoft.com/office/officeart/2005/8/layout/orgChart1"/>
    <dgm:cxn modelId="{3707BF71-6E83-4358-B2ED-C64A8480ADEE}" type="presParOf" srcId="{76A74972-2F24-42CC-8C45-BEC2CD349F60}" destId="{374D5DA9-CB91-432A-A97D-69B39CAC28EB}" srcOrd="0" destOrd="0" presId="urn:microsoft.com/office/officeart/2005/8/layout/orgChart1"/>
    <dgm:cxn modelId="{183873F1-19CC-4C76-AD87-2E0487824B73}" type="presParOf" srcId="{374D5DA9-CB91-432A-A97D-69B39CAC28EB}" destId="{40A9E389-1095-4686-BA02-F9BA3824D594}" srcOrd="0" destOrd="0" presId="urn:microsoft.com/office/officeart/2005/8/layout/orgChart1"/>
    <dgm:cxn modelId="{6E62CB31-A55B-444E-A685-E223A03E20F7}" type="presParOf" srcId="{374D5DA9-CB91-432A-A97D-69B39CAC28EB}" destId="{4032FDE4-1F86-4D02-AA12-2D145A1A998B}" srcOrd="1" destOrd="0" presId="urn:microsoft.com/office/officeart/2005/8/layout/orgChart1"/>
    <dgm:cxn modelId="{F9AB20A2-EF1B-4253-930B-65A607173B25}" type="presParOf" srcId="{76A74972-2F24-42CC-8C45-BEC2CD349F60}" destId="{EFB821A0-E7B1-4631-99D6-64D7E8D310CF}" srcOrd="1" destOrd="0" presId="urn:microsoft.com/office/officeart/2005/8/layout/orgChart1"/>
    <dgm:cxn modelId="{74DE73DC-5555-40AC-A885-521FE8764124}" type="presParOf" srcId="{76A74972-2F24-42CC-8C45-BEC2CD349F60}" destId="{AC70B413-8E64-41F7-85D9-1D039677A257}" srcOrd="2" destOrd="0" presId="urn:microsoft.com/office/officeart/2005/8/layout/orgChart1"/>
    <dgm:cxn modelId="{7065EA12-7657-43D3-BE2F-1FAFF270977C}" type="presParOf" srcId="{2070AA0C-61BB-43EB-BFA9-75C51B9F21F3}" destId="{C565FA6F-E755-4465-810E-D4EA0EDF35AC}" srcOrd="4" destOrd="0" presId="urn:microsoft.com/office/officeart/2005/8/layout/orgChart1"/>
    <dgm:cxn modelId="{F1D15F0E-B00F-4F91-91E2-31E543E2A30C}" type="presParOf" srcId="{2070AA0C-61BB-43EB-BFA9-75C51B9F21F3}" destId="{46FA8597-3E26-488F-8B2B-2226B6609032}" srcOrd="5" destOrd="0" presId="urn:microsoft.com/office/officeart/2005/8/layout/orgChart1"/>
    <dgm:cxn modelId="{9B0CC465-00B2-410D-ADF2-9868C277B21D}" type="presParOf" srcId="{46FA8597-3E26-488F-8B2B-2226B6609032}" destId="{5D9A9529-3C8C-4D5D-B4A1-49B28998EAF2}" srcOrd="0" destOrd="0" presId="urn:microsoft.com/office/officeart/2005/8/layout/orgChart1"/>
    <dgm:cxn modelId="{B59B32DB-0809-4B41-90CA-5D5DD0093D44}" type="presParOf" srcId="{5D9A9529-3C8C-4D5D-B4A1-49B28998EAF2}" destId="{C2AF564F-5E5B-4757-900D-FF7154BA3963}" srcOrd="0" destOrd="0" presId="urn:microsoft.com/office/officeart/2005/8/layout/orgChart1"/>
    <dgm:cxn modelId="{EC0E4732-8A91-46F8-B25A-602DA4512F2E}" type="presParOf" srcId="{5D9A9529-3C8C-4D5D-B4A1-49B28998EAF2}" destId="{2137F32E-211C-45F8-A9CB-610F6D52930A}" srcOrd="1" destOrd="0" presId="urn:microsoft.com/office/officeart/2005/8/layout/orgChart1"/>
    <dgm:cxn modelId="{F27831BB-92D0-45DC-A121-63ACB568BAFC}" type="presParOf" srcId="{46FA8597-3E26-488F-8B2B-2226B6609032}" destId="{43514DA4-39C4-4315-B374-AE5B46AF1E2D}" srcOrd="1" destOrd="0" presId="urn:microsoft.com/office/officeart/2005/8/layout/orgChart1"/>
    <dgm:cxn modelId="{33EDE306-2EB8-4FF8-969E-B941F696A878}" type="presParOf" srcId="{43514DA4-39C4-4315-B374-AE5B46AF1E2D}" destId="{0BBD8F4E-D889-459F-BA44-A32BE5D74D4A}" srcOrd="0" destOrd="0" presId="urn:microsoft.com/office/officeart/2005/8/layout/orgChart1"/>
    <dgm:cxn modelId="{A0F45523-B48B-4DE3-B300-833EE853661A}" type="presParOf" srcId="{43514DA4-39C4-4315-B374-AE5B46AF1E2D}" destId="{CCFFD8BF-B0CF-4FDE-AB71-13F5E5CBFC26}" srcOrd="1" destOrd="0" presId="urn:microsoft.com/office/officeart/2005/8/layout/orgChart1"/>
    <dgm:cxn modelId="{4B0A84DD-1DE8-40DB-A2F4-BB8A340C8A6F}" type="presParOf" srcId="{CCFFD8BF-B0CF-4FDE-AB71-13F5E5CBFC26}" destId="{4F3CC0CF-F820-495A-A3EB-4E562E55D1CB}" srcOrd="0" destOrd="0" presId="urn:microsoft.com/office/officeart/2005/8/layout/orgChart1"/>
    <dgm:cxn modelId="{D978E454-4B4C-4886-938F-9611D3B6223E}" type="presParOf" srcId="{4F3CC0CF-F820-495A-A3EB-4E562E55D1CB}" destId="{0AA5F5E6-70DC-4D2C-B2BF-4E284AFFE88E}" srcOrd="0" destOrd="0" presId="urn:microsoft.com/office/officeart/2005/8/layout/orgChart1"/>
    <dgm:cxn modelId="{51237933-6854-426C-84ED-B1FF00DB53B2}" type="presParOf" srcId="{4F3CC0CF-F820-495A-A3EB-4E562E55D1CB}" destId="{B2C070A9-A93C-4586-8C94-DA250337CB4C}" srcOrd="1" destOrd="0" presId="urn:microsoft.com/office/officeart/2005/8/layout/orgChart1"/>
    <dgm:cxn modelId="{D4D39D0B-FB47-4DD7-BF6D-751FE1CE7E8E}" type="presParOf" srcId="{CCFFD8BF-B0CF-4FDE-AB71-13F5E5CBFC26}" destId="{5F0A36D9-7991-4ADD-BC60-AEB56DC97A94}" srcOrd="1" destOrd="0" presId="urn:microsoft.com/office/officeart/2005/8/layout/orgChart1"/>
    <dgm:cxn modelId="{E077B7F2-F1BA-4802-8D76-F56F18871157}" type="presParOf" srcId="{CCFFD8BF-B0CF-4FDE-AB71-13F5E5CBFC26}" destId="{4C570BF2-D619-41F5-9EE1-DA3FFE93CAC3}" srcOrd="2" destOrd="0" presId="urn:microsoft.com/office/officeart/2005/8/layout/orgChart1"/>
    <dgm:cxn modelId="{3E1F233F-4B08-4D7D-BD44-BC3A7D4C0828}" type="presParOf" srcId="{43514DA4-39C4-4315-B374-AE5B46AF1E2D}" destId="{8052A188-A569-4531-9EB9-83AC121CA31C}" srcOrd="2" destOrd="0" presId="urn:microsoft.com/office/officeart/2005/8/layout/orgChart1"/>
    <dgm:cxn modelId="{791CC15D-B99A-4282-AA19-1BBE67BB1ABD}" type="presParOf" srcId="{43514DA4-39C4-4315-B374-AE5B46AF1E2D}" destId="{929686C5-0B15-43A5-A22C-CAA8D4FF9667}" srcOrd="3" destOrd="0" presId="urn:microsoft.com/office/officeart/2005/8/layout/orgChart1"/>
    <dgm:cxn modelId="{E60149FA-399F-458A-A615-00243956A1DD}" type="presParOf" srcId="{929686C5-0B15-43A5-A22C-CAA8D4FF9667}" destId="{B4D605A8-5F9C-4DE7-92ED-FCCAE86F26DA}" srcOrd="0" destOrd="0" presId="urn:microsoft.com/office/officeart/2005/8/layout/orgChart1"/>
    <dgm:cxn modelId="{AD8151E4-C558-4D54-B718-258A01BF3B9F}" type="presParOf" srcId="{B4D605A8-5F9C-4DE7-92ED-FCCAE86F26DA}" destId="{3A48C956-DE09-46DB-ABCE-71CB87735F88}" srcOrd="0" destOrd="0" presId="urn:microsoft.com/office/officeart/2005/8/layout/orgChart1"/>
    <dgm:cxn modelId="{C73FFA44-40A6-4C75-A3B5-8E946C3F8DF1}" type="presParOf" srcId="{B4D605A8-5F9C-4DE7-92ED-FCCAE86F26DA}" destId="{66362F3D-6E7F-4063-95C2-F8E77AD0878C}" srcOrd="1" destOrd="0" presId="urn:microsoft.com/office/officeart/2005/8/layout/orgChart1"/>
    <dgm:cxn modelId="{5B2DBC10-1147-4EC6-B3FD-05E93811F7E0}" type="presParOf" srcId="{929686C5-0B15-43A5-A22C-CAA8D4FF9667}" destId="{5CE8A0E0-3525-4733-8643-1B00CEB5F7CE}" srcOrd="1" destOrd="0" presId="urn:microsoft.com/office/officeart/2005/8/layout/orgChart1"/>
    <dgm:cxn modelId="{EAAAB3D6-B8DB-4921-A3CE-B8B9CF67986C}" type="presParOf" srcId="{929686C5-0B15-43A5-A22C-CAA8D4FF9667}" destId="{052C8C0B-C852-4C19-A68A-1C6C19DEF5E7}" srcOrd="2" destOrd="0" presId="urn:microsoft.com/office/officeart/2005/8/layout/orgChart1"/>
    <dgm:cxn modelId="{8C2CEA8F-F6EA-462B-9259-0E3D2ABF885C}" type="presParOf" srcId="{43514DA4-39C4-4315-B374-AE5B46AF1E2D}" destId="{DF0D6E3B-91A9-4D32-82A7-8819C7D7182C}" srcOrd="4" destOrd="0" presId="urn:microsoft.com/office/officeart/2005/8/layout/orgChart1"/>
    <dgm:cxn modelId="{134952A8-F76B-4D17-91BE-8CA47C78EBE7}" type="presParOf" srcId="{43514DA4-39C4-4315-B374-AE5B46AF1E2D}" destId="{0F930BDD-0F8F-48AD-A3C6-ADA2F452A39A}" srcOrd="5" destOrd="0" presId="urn:microsoft.com/office/officeart/2005/8/layout/orgChart1"/>
    <dgm:cxn modelId="{48BA15CA-5931-49D0-B747-B8929CE98FCE}" type="presParOf" srcId="{0F930BDD-0F8F-48AD-A3C6-ADA2F452A39A}" destId="{0366F6E6-7781-494B-98E0-B908DF09052D}" srcOrd="0" destOrd="0" presId="urn:microsoft.com/office/officeart/2005/8/layout/orgChart1"/>
    <dgm:cxn modelId="{714CAE39-CD45-4DA1-A693-886644924DD9}" type="presParOf" srcId="{0366F6E6-7781-494B-98E0-B908DF09052D}" destId="{6529FA82-716C-4E35-8324-B725AC2BFFE0}" srcOrd="0" destOrd="0" presId="urn:microsoft.com/office/officeart/2005/8/layout/orgChart1"/>
    <dgm:cxn modelId="{0BB2B826-1402-4A49-AF29-594DCA8B72B3}" type="presParOf" srcId="{0366F6E6-7781-494B-98E0-B908DF09052D}" destId="{00F937C1-9DBA-4E07-B0E3-265E6957FD3E}" srcOrd="1" destOrd="0" presId="urn:microsoft.com/office/officeart/2005/8/layout/orgChart1"/>
    <dgm:cxn modelId="{DAA4E005-F09D-4F38-992C-979251600DB5}" type="presParOf" srcId="{0F930BDD-0F8F-48AD-A3C6-ADA2F452A39A}" destId="{43954FAB-689C-4BE0-88E1-3171BFEEC3C9}" srcOrd="1" destOrd="0" presId="urn:microsoft.com/office/officeart/2005/8/layout/orgChart1"/>
    <dgm:cxn modelId="{F18B3378-0835-4021-AFC3-AC2634DBC8D8}" type="presParOf" srcId="{43954FAB-689C-4BE0-88E1-3171BFEEC3C9}" destId="{48AB214F-8C05-4C9B-82FF-F0C075CF218D}" srcOrd="0" destOrd="0" presId="urn:microsoft.com/office/officeart/2005/8/layout/orgChart1"/>
    <dgm:cxn modelId="{C6A729E7-C0E8-4B66-8BFD-06EBE9660615}" type="presParOf" srcId="{43954FAB-689C-4BE0-88E1-3171BFEEC3C9}" destId="{80C7FB5B-0D44-4FB3-98D0-0841A017DAB7}" srcOrd="1" destOrd="0" presId="urn:microsoft.com/office/officeart/2005/8/layout/orgChart1"/>
    <dgm:cxn modelId="{35FC8CD8-9420-4D6D-8C8E-C8DB8A07C791}" type="presParOf" srcId="{80C7FB5B-0D44-4FB3-98D0-0841A017DAB7}" destId="{C452301D-6CA1-4696-8A7E-93FBA9439004}" srcOrd="0" destOrd="0" presId="urn:microsoft.com/office/officeart/2005/8/layout/orgChart1"/>
    <dgm:cxn modelId="{DF152B66-96BA-4E70-99A1-AAB2CF8D61E9}" type="presParOf" srcId="{C452301D-6CA1-4696-8A7E-93FBA9439004}" destId="{F349B2F3-1497-4844-8C71-320A61F12A09}" srcOrd="0" destOrd="0" presId="urn:microsoft.com/office/officeart/2005/8/layout/orgChart1"/>
    <dgm:cxn modelId="{3251C343-C3F1-4EB3-8272-79B6EEF3CBFE}" type="presParOf" srcId="{C452301D-6CA1-4696-8A7E-93FBA9439004}" destId="{B086477F-0263-4EA4-AE95-2BC36B1FFA29}" srcOrd="1" destOrd="0" presId="urn:microsoft.com/office/officeart/2005/8/layout/orgChart1"/>
    <dgm:cxn modelId="{D6001072-E27A-430C-8919-C9F733980D93}" type="presParOf" srcId="{80C7FB5B-0D44-4FB3-98D0-0841A017DAB7}" destId="{3649D051-DEF5-4295-9A38-BBC606B76CE9}" srcOrd="1" destOrd="0" presId="urn:microsoft.com/office/officeart/2005/8/layout/orgChart1"/>
    <dgm:cxn modelId="{540FDE53-8DA9-452A-A59C-B3D1EDD49B4F}" type="presParOf" srcId="{80C7FB5B-0D44-4FB3-98D0-0841A017DAB7}" destId="{BE609F82-957C-46D3-8DD5-A20F2ECF0311}" srcOrd="2" destOrd="0" presId="urn:microsoft.com/office/officeart/2005/8/layout/orgChart1"/>
    <dgm:cxn modelId="{E77B4935-921B-4CB3-A025-14E9B2B67DC1}" type="presParOf" srcId="{43954FAB-689C-4BE0-88E1-3171BFEEC3C9}" destId="{34DE6B81-9ADF-4D61-B85B-914DCFFCBD01}" srcOrd="2" destOrd="0" presId="urn:microsoft.com/office/officeart/2005/8/layout/orgChart1"/>
    <dgm:cxn modelId="{F8B24CE4-3745-4405-8302-5C45A898242D}" type="presParOf" srcId="{43954FAB-689C-4BE0-88E1-3171BFEEC3C9}" destId="{11C7FDD7-9935-46BC-BC17-86817E849EE4}" srcOrd="3" destOrd="0" presId="urn:microsoft.com/office/officeart/2005/8/layout/orgChart1"/>
    <dgm:cxn modelId="{5D04046B-B3EB-4D8D-85BB-E1A95FEA3F67}" type="presParOf" srcId="{11C7FDD7-9935-46BC-BC17-86817E849EE4}" destId="{C8090A14-CF28-4E92-8724-40FA55F6BD02}" srcOrd="0" destOrd="0" presId="urn:microsoft.com/office/officeart/2005/8/layout/orgChart1"/>
    <dgm:cxn modelId="{AAB9B327-E75F-459D-964E-20B94964796A}" type="presParOf" srcId="{C8090A14-CF28-4E92-8724-40FA55F6BD02}" destId="{9051854D-155E-4B0B-8FAA-DDB96DCC0CAF}" srcOrd="0" destOrd="0" presId="urn:microsoft.com/office/officeart/2005/8/layout/orgChart1"/>
    <dgm:cxn modelId="{B2795891-B886-432C-88EE-FCF0239F2D43}" type="presParOf" srcId="{C8090A14-CF28-4E92-8724-40FA55F6BD02}" destId="{29BCB7E7-6E5D-49D8-A1A3-8A1B3918C012}" srcOrd="1" destOrd="0" presId="urn:microsoft.com/office/officeart/2005/8/layout/orgChart1"/>
    <dgm:cxn modelId="{403960C2-F5B5-486B-B6BB-0CC9375AF10A}" type="presParOf" srcId="{11C7FDD7-9935-46BC-BC17-86817E849EE4}" destId="{541FA98D-5627-478D-B04D-8D1FE8DF2BD0}" srcOrd="1" destOrd="0" presId="urn:microsoft.com/office/officeart/2005/8/layout/orgChart1"/>
    <dgm:cxn modelId="{DA30FEF2-AE55-404C-A552-63620A0B4583}" type="presParOf" srcId="{541FA98D-5627-478D-B04D-8D1FE8DF2BD0}" destId="{744F437B-5453-4176-A1DA-EB8F536FDCF3}" srcOrd="0" destOrd="0" presId="urn:microsoft.com/office/officeart/2005/8/layout/orgChart1"/>
    <dgm:cxn modelId="{7DE60E9E-0023-41F4-B041-E93FCF421E68}" type="presParOf" srcId="{541FA98D-5627-478D-B04D-8D1FE8DF2BD0}" destId="{01CB2DD5-4B30-4FE8-8DFD-4E543D67E1DC}" srcOrd="1" destOrd="0" presId="urn:microsoft.com/office/officeart/2005/8/layout/orgChart1"/>
    <dgm:cxn modelId="{641D9E54-398E-4F99-8109-33615F450204}" type="presParOf" srcId="{01CB2DD5-4B30-4FE8-8DFD-4E543D67E1DC}" destId="{60A293BC-7EE4-4044-AE5F-72BC792FC7F1}" srcOrd="0" destOrd="0" presId="urn:microsoft.com/office/officeart/2005/8/layout/orgChart1"/>
    <dgm:cxn modelId="{7EE3785E-6EF9-4628-9547-908DF963EFAA}" type="presParOf" srcId="{60A293BC-7EE4-4044-AE5F-72BC792FC7F1}" destId="{F7CAEFD9-18D9-4C22-96B3-AF8B21F72317}" srcOrd="0" destOrd="0" presId="urn:microsoft.com/office/officeart/2005/8/layout/orgChart1"/>
    <dgm:cxn modelId="{45830E92-9AAF-4553-B195-63F9DC55083E}" type="presParOf" srcId="{60A293BC-7EE4-4044-AE5F-72BC792FC7F1}" destId="{2AB93A39-6AF4-4CA7-8AEE-6F3F1F558DD3}" srcOrd="1" destOrd="0" presId="urn:microsoft.com/office/officeart/2005/8/layout/orgChart1"/>
    <dgm:cxn modelId="{E8AFEAC0-2A73-48C4-9C89-D3986F46ACD7}" type="presParOf" srcId="{01CB2DD5-4B30-4FE8-8DFD-4E543D67E1DC}" destId="{EEC53B23-E971-4DBC-A269-A7CD4269F416}" srcOrd="1" destOrd="0" presId="urn:microsoft.com/office/officeart/2005/8/layout/orgChart1"/>
    <dgm:cxn modelId="{3DE8CFE0-B55A-4E7A-A3F0-F004AF903B33}" type="presParOf" srcId="{01CB2DD5-4B30-4FE8-8DFD-4E543D67E1DC}" destId="{AF149F10-3D15-4C0A-845F-CD5CF575B542}" srcOrd="2" destOrd="0" presId="urn:microsoft.com/office/officeart/2005/8/layout/orgChart1"/>
    <dgm:cxn modelId="{A6FEC886-5DC4-4572-B7D9-A8034208E1C1}" type="presParOf" srcId="{541FA98D-5627-478D-B04D-8D1FE8DF2BD0}" destId="{C0BEF5D2-EDE5-41ED-A2EB-351B0677848E}" srcOrd="2" destOrd="0" presId="urn:microsoft.com/office/officeart/2005/8/layout/orgChart1"/>
    <dgm:cxn modelId="{3BAA7E62-896C-447B-A134-7D6DA2D10143}" type="presParOf" srcId="{541FA98D-5627-478D-B04D-8D1FE8DF2BD0}" destId="{DA035163-CBEC-4C1B-AB90-A3A1E0B0C826}" srcOrd="3" destOrd="0" presId="urn:microsoft.com/office/officeart/2005/8/layout/orgChart1"/>
    <dgm:cxn modelId="{9239E251-A5D6-4B31-B05F-26731A27B531}" type="presParOf" srcId="{DA035163-CBEC-4C1B-AB90-A3A1E0B0C826}" destId="{F4A8374C-CF22-4D7E-B046-6383E71CB9A4}" srcOrd="0" destOrd="0" presId="urn:microsoft.com/office/officeart/2005/8/layout/orgChart1"/>
    <dgm:cxn modelId="{C11683B4-4A78-45E9-ADFC-25CEC359A52B}" type="presParOf" srcId="{F4A8374C-CF22-4D7E-B046-6383E71CB9A4}" destId="{93849268-4D65-4A11-BF65-B7B57A4AA3A4}" srcOrd="0" destOrd="0" presId="urn:microsoft.com/office/officeart/2005/8/layout/orgChart1"/>
    <dgm:cxn modelId="{DF1DAF8A-66D8-40BD-B02F-63C1DB49BF02}" type="presParOf" srcId="{F4A8374C-CF22-4D7E-B046-6383E71CB9A4}" destId="{E7785422-4645-4325-A30C-61A17EA6A86A}" srcOrd="1" destOrd="0" presId="urn:microsoft.com/office/officeart/2005/8/layout/orgChart1"/>
    <dgm:cxn modelId="{5445274A-7447-497F-87C7-C99972982CB2}" type="presParOf" srcId="{DA035163-CBEC-4C1B-AB90-A3A1E0B0C826}" destId="{8F1EF120-AEC3-40CD-A3B5-38724ED45295}" srcOrd="1" destOrd="0" presId="urn:microsoft.com/office/officeart/2005/8/layout/orgChart1"/>
    <dgm:cxn modelId="{4122B124-3B13-4BFF-95A1-DF7C21FA7270}" type="presParOf" srcId="{DA035163-CBEC-4C1B-AB90-A3A1E0B0C826}" destId="{63842974-E6A4-4822-8DC1-17F44D7AABBA}" srcOrd="2" destOrd="0" presId="urn:microsoft.com/office/officeart/2005/8/layout/orgChart1"/>
    <dgm:cxn modelId="{28373A7D-2677-4E89-A139-12BDA3F248A5}" type="presParOf" srcId="{11C7FDD7-9935-46BC-BC17-86817E849EE4}" destId="{C6F237A1-3B6F-43C3-8A76-3E39DEF0E601}" srcOrd="2" destOrd="0" presId="urn:microsoft.com/office/officeart/2005/8/layout/orgChart1"/>
    <dgm:cxn modelId="{778B834C-83BF-4749-AD81-90A4B692F6CF}" type="presParOf" srcId="{0F930BDD-0F8F-48AD-A3C6-ADA2F452A39A}" destId="{585EB287-A3BB-4CF3-A7FE-F5FFCCC575A0}" srcOrd="2" destOrd="0" presId="urn:microsoft.com/office/officeart/2005/8/layout/orgChart1"/>
    <dgm:cxn modelId="{8EFAEFE5-2DBD-4D06-BF9F-9011B01F9ACD}" type="presParOf" srcId="{46FA8597-3E26-488F-8B2B-2226B6609032}" destId="{16E3082E-8ABD-4CB2-9AFC-96DC48EC91F6}" srcOrd="2" destOrd="0" presId="urn:microsoft.com/office/officeart/2005/8/layout/orgChart1"/>
    <dgm:cxn modelId="{7DB2764A-442D-42F1-BE8F-A2CB7F8F54C6}" type="presParOf" srcId="{2070AA0C-61BB-43EB-BFA9-75C51B9F21F3}" destId="{42129907-E9A0-48CA-A6EA-F1F514415CC3}" srcOrd="6" destOrd="0" presId="urn:microsoft.com/office/officeart/2005/8/layout/orgChart1"/>
    <dgm:cxn modelId="{4F318608-0CFE-48EB-B903-BDF16F02EA22}" type="presParOf" srcId="{2070AA0C-61BB-43EB-BFA9-75C51B9F21F3}" destId="{06AFBDD8-63EE-4062-8B96-65E6ED135C4A}" srcOrd="7" destOrd="0" presId="urn:microsoft.com/office/officeart/2005/8/layout/orgChart1"/>
    <dgm:cxn modelId="{E34335F0-912D-46AE-8EC3-5195A3F8E21B}" type="presParOf" srcId="{06AFBDD8-63EE-4062-8B96-65E6ED135C4A}" destId="{48A73F25-2F45-4CDA-A251-86F582E1025E}" srcOrd="0" destOrd="0" presId="urn:microsoft.com/office/officeart/2005/8/layout/orgChart1"/>
    <dgm:cxn modelId="{A043B6CD-8B5A-41CD-9189-5C48BAF99B3B}" type="presParOf" srcId="{48A73F25-2F45-4CDA-A251-86F582E1025E}" destId="{AD134B00-9BC5-4E28-98C9-7AF9A2D3DAE7}" srcOrd="0" destOrd="0" presId="urn:microsoft.com/office/officeart/2005/8/layout/orgChart1"/>
    <dgm:cxn modelId="{62C6A7CC-02BF-4BF3-B9F9-97E22D454019}" type="presParOf" srcId="{48A73F25-2F45-4CDA-A251-86F582E1025E}" destId="{CBBEB35D-3890-453B-A412-0614FB4B07EF}" srcOrd="1" destOrd="0" presId="urn:microsoft.com/office/officeart/2005/8/layout/orgChart1"/>
    <dgm:cxn modelId="{637E39A9-ABAE-4EAA-B11C-05063A384766}" type="presParOf" srcId="{06AFBDD8-63EE-4062-8B96-65E6ED135C4A}" destId="{CC960AF6-9B7B-4E97-BF8A-24DAC65DBF16}" srcOrd="1" destOrd="0" presId="urn:microsoft.com/office/officeart/2005/8/layout/orgChart1"/>
    <dgm:cxn modelId="{AD5EE881-8582-4EB9-B2BD-3F702BB8B24D}" type="presParOf" srcId="{CC960AF6-9B7B-4E97-BF8A-24DAC65DBF16}" destId="{4CE88464-13C2-41EF-9299-99A6AE806A99}" srcOrd="0" destOrd="0" presId="urn:microsoft.com/office/officeart/2005/8/layout/orgChart1"/>
    <dgm:cxn modelId="{D1BD036A-3A3D-4C37-BBCF-70D0BF85D717}" type="presParOf" srcId="{CC960AF6-9B7B-4E97-BF8A-24DAC65DBF16}" destId="{544FF40F-D208-4F0F-B71A-1BD8AF1AC4F9}" srcOrd="1" destOrd="0" presId="urn:microsoft.com/office/officeart/2005/8/layout/orgChart1"/>
    <dgm:cxn modelId="{D2B3256B-1925-4E61-A68C-3FD51473EE7E}" type="presParOf" srcId="{544FF40F-D208-4F0F-B71A-1BD8AF1AC4F9}" destId="{8D161BCD-81D0-4B64-AD9F-D95B3709672B}" srcOrd="0" destOrd="0" presId="urn:microsoft.com/office/officeart/2005/8/layout/orgChart1"/>
    <dgm:cxn modelId="{193F77F5-9D7C-4289-993C-084C7327C069}" type="presParOf" srcId="{8D161BCD-81D0-4B64-AD9F-D95B3709672B}" destId="{D3F6CFC0-67A8-4958-B093-907FCA9E06F7}" srcOrd="0" destOrd="0" presId="urn:microsoft.com/office/officeart/2005/8/layout/orgChart1"/>
    <dgm:cxn modelId="{C683066E-93A2-46D3-BDDA-1583AF501DAA}" type="presParOf" srcId="{8D161BCD-81D0-4B64-AD9F-D95B3709672B}" destId="{90FE31F3-7F19-4AD4-A964-80D75F03C3F0}" srcOrd="1" destOrd="0" presId="urn:microsoft.com/office/officeart/2005/8/layout/orgChart1"/>
    <dgm:cxn modelId="{6F211A91-4977-4B04-935A-8616E2170538}" type="presParOf" srcId="{544FF40F-D208-4F0F-B71A-1BD8AF1AC4F9}" destId="{23D15A19-824A-4509-9582-3B7965AC320B}" srcOrd="1" destOrd="0" presId="urn:microsoft.com/office/officeart/2005/8/layout/orgChart1"/>
    <dgm:cxn modelId="{99628388-2862-4B69-B575-B0D63441DC27}" type="presParOf" srcId="{544FF40F-D208-4F0F-B71A-1BD8AF1AC4F9}" destId="{BB75863A-E009-4AFF-8EF1-44317CC01640}" srcOrd="2" destOrd="0" presId="urn:microsoft.com/office/officeart/2005/8/layout/orgChart1"/>
    <dgm:cxn modelId="{72C311EE-1116-4E5F-843A-C731DD427882}" type="presParOf" srcId="{CC960AF6-9B7B-4E97-BF8A-24DAC65DBF16}" destId="{078A6BED-31A5-415B-9E29-306A221C10DB}" srcOrd="2" destOrd="0" presId="urn:microsoft.com/office/officeart/2005/8/layout/orgChart1"/>
    <dgm:cxn modelId="{F2CF07E4-2B25-4E0D-9A9D-B19A53A350B4}" type="presParOf" srcId="{CC960AF6-9B7B-4E97-BF8A-24DAC65DBF16}" destId="{97B1D832-D3D2-48AC-B52D-0E0C68136FF0}" srcOrd="3" destOrd="0" presId="urn:microsoft.com/office/officeart/2005/8/layout/orgChart1"/>
    <dgm:cxn modelId="{11AD4245-149E-4950-9A06-AC08EF87E8D0}" type="presParOf" srcId="{97B1D832-D3D2-48AC-B52D-0E0C68136FF0}" destId="{5AF8A376-92C7-4392-B015-6AAC87D7B0DC}" srcOrd="0" destOrd="0" presId="urn:microsoft.com/office/officeart/2005/8/layout/orgChart1"/>
    <dgm:cxn modelId="{C5FF3602-1031-4D8D-8B67-9E6F94281383}" type="presParOf" srcId="{5AF8A376-92C7-4392-B015-6AAC87D7B0DC}" destId="{2D8585BC-954C-4A50-B52B-A403B77EDEFE}" srcOrd="0" destOrd="0" presId="urn:microsoft.com/office/officeart/2005/8/layout/orgChart1"/>
    <dgm:cxn modelId="{7AE7A1CF-88BD-452B-8430-36EE08ACE3A3}" type="presParOf" srcId="{5AF8A376-92C7-4392-B015-6AAC87D7B0DC}" destId="{212E9AD1-0F00-4375-9DBD-FB7E6EBFDF1C}" srcOrd="1" destOrd="0" presId="urn:microsoft.com/office/officeart/2005/8/layout/orgChart1"/>
    <dgm:cxn modelId="{E3549AEC-748E-497C-8767-C66CD44C26F9}" type="presParOf" srcId="{97B1D832-D3D2-48AC-B52D-0E0C68136FF0}" destId="{D2CC143E-34D0-4CF0-88A2-23692B3CB6B3}" srcOrd="1" destOrd="0" presId="urn:microsoft.com/office/officeart/2005/8/layout/orgChart1"/>
    <dgm:cxn modelId="{6E056F0E-3205-4B5A-9208-1217B00F7336}" type="presParOf" srcId="{97B1D832-D3D2-48AC-B52D-0E0C68136FF0}" destId="{51FC05B2-3FD2-4FF9-98EA-C691406AB00F}" srcOrd="2" destOrd="0" presId="urn:microsoft.com/office/officeart/2005/8/layout/orgChart1"/>
    <dgm:cxn modelId="{AF03845C-6C6D-41EE-A8C9-264734141A29}" type="presParOf" srcId="{CC960AF6-9B7B-4E97-BF8A-24DAC65DBF16}" destId="{177A769A-497C-4C69-A285-BC764F6A7565}" srcOrd="4" destOrd="0" presId="urn:microsoft.com/office/officeart/2005/8/layout/orgChart1"/>
    <dgm:cxn modelId="{52A4C3F6-628C-48AD-940C-10C5DF0EB432}" type="presParOf" srcId="{CC960AF6-9B7B-4E97-BF8A-24DAC65DBF16}" destId="{0CCC0B7B-488C-4680-BA21-97D028DCFD9E}" srcOrd="5" destOrd="0" presId="urn:microsoft.com/office/officeart/2005/8/layout/orgChart1"/>
    <dgm:cxn modelId="{6BE3BB73-EF18-4849-AD61-AEF9F6777429}" type="presParOf" srcId="{0CCC0B7B-488C-4680-BA21-97D028DCFD9E}" destId="{E4708EFA-5582-4D7B-8808-F0E0D84A3BC0}" srcOrd="0" destOrd="0" presId="urn:microsoft.com/office/officeart/2005/8/layout/orgChart1"/>
    <dgm:cxn modelId="{7B390DF4-61AC-41C8-AE81-6696CF20E172}" type="presParOf" srcId="{E4708EFA-5582-4D7B-8808-F0E0D84A3BC0}" destId="{12FAF7C1-62A9-4109-BB80-BA0DDAD152EB}" srcOrd="0" destOrd="0" presId="urn:microsoft.com/office/officeart/2005/8/layout/orgChart1"/>
    <dgm:cxn modelId="{E15D78E2-7BD7-4CBD-BF0E-4894EA8E7EE7}" type="presParOf" srcId="{E4708EFA-5582-4D7B-8808-F0E0D84A3BC0}" destId="{C5372314-EC70-4155-9E35-3606AB3E8D88}" srcOrd="1" destOrd="0" presId="urn:microsoft.com/office/officeart/2005/8/layout/orgChart1"/>
    <dgm:cxn modelId="{9F5FEA71-757D-4405-A53F-2198238BF3D0}" type="presParOf" srcId="{0CCC0B7B-488C-4680-BA21-97D028DCFD9E}" destId="{3EDD471F-143E-4CCA-A68A-0CE37A9B923A}" srcOrd="1" destOrd="0" presId="urn:microsoft.com/office/officeart/2005/8/layout/orgChart1"/>
    <dgm:cxn modelId="{21CB9B80-67E1-4712-8DCB-BC78ED0A639E}" type="presParOf" srcId="{3EDD471F-143E-4CCA-A68A-0CE37A9B923A}" destId="{52D8F4ED-92CF-4842-A9D3-65E78268E115}" srcOrd="0" destOrd="0" presId="urn:microsoft.com/office/officeart/2005/8/layout/orgChart1"/>
    <dgm:cxn modelId="{8BA10506-81D9-4212-9C06-253E3E2880FC}" type="presParOf" srcId="{3EDD471F-143E-4CCA-A68A-0CE37A9B923A}" destId="{37DF06AE-B15F-42C1-BEA4-4A39A4560087}" srcOrd="1" destOrd="0" presId="urn:microsoft.com/office/officeart/2005/8/layout/orgChart1"/>
    <dgm:cxn modelId="{FD5858C6-5F0E-4A56-8350-69FAB3A8D51E}" type="presParOf" srcId="{37DF06AE-B15F-42C1-BEA4-4A39A4560087}" destId="{0D622BC9-D23B-4DAA-95D6-3FEF6D286E36}" srcOrd="0" destOrd="0" presId="urn:microsoft.com/office/officeart/2005/8/layout/orgChart1"/>
    <dgm:cxn modelId="{5423286F-B2C3-4EB5-A0A3-B7F723CFD305}" type="presParOf" srcId="{0D622BC9-D23B-4DAA-95D6-3FEF6D286E36}" destId="{2F48D335-F54F-4BA8-B294-367D8F28ABE2}" srcOrd="0" destOrd="0" presId="urn:microsoft.com/office/officeart/2005/8/layout/orgChart1"/>
    <dgm:cxn modelId="{3F94A560-1813-453B-A7AB-92210D4CB1AD}" type="presParOf" srcId="{0D622BC9-D23B-4DAA-95D6-3FEF6D286E36}" destId="{5887C460-D8E7-4BE2-BBC8-7138D828A86B}" srcOrd="1" destOrd="0" presId="urn:microsoft.com/office/officeart/2005/8/layout/orgChart1"/>
    <dgm:cxn modelId="{0E45E9C4-1785-4E2C-A6FE-A5E7F99B4FE7}" type="presParOf" srcId="{37DF06AE-B15F-42C1-BEA4-4A39A4560087}" destId="{8FE67824-563D-4A64-AD32-E130679D8366}" srcOrd="1" destOrd="0" presId="urn:microsoft.com/office/officeart/2005/8/layout/orgChart1"/>
    <dgm:cxn modelId="{FC78D01A-B017-4BED-A21E-ACB5E7B5CE9A}" type="presParOf" srcId="{37DF06AE-B15F-42C1-BEA4-4A39A4560087}" destId="{0EFDABB7-5EE3-4140-91A1-A93863114FFB}" srcOrd="2" destOrd="0" presId="urn:microsoft.com/office/officeart/2005/8/layout/orgChart1"/>
    <dgm:cxn modelId="{727C4D9F-0AB7-4082-A2B5-7E0F823250BC}" type="presParOf" srcId="{0CCC0B7B-488C-4680-BA21-97D028DCFD9E}" destId="{D73B76CC-3B15-48A5-B2AC-4F8917D00814}" srcOrd="2" destOrd="0" presId="urn:microsoft.com/office/officeart/2005/8/layout/orgChart1"/>
    <dgm:cxn modelId="{C4ED3E6C-9CAA-4175-8888-72DDBBC5F74F}" type="presParOf" srcId="{06AFBDD8-63EE-4062-8B96-65E6ED135C4A}" destId="{06FE8451-8F95-4C07-BC80-4AE75450A330}" srcOrd="2" destOrd="0" presId="urn:microsoft.com/office/officeart/2005/8/layout/orgChart1"/>
    <dgm:cxn modelId="{76D175BF-C3F8-4AED-BD0A-6BE5E244F066}" type="presParOf" srcId="{7EBF44CF-66CF-48D6-B3D6-EB0A84181E9E}" destId="{611A1A2B-3AAE-49C1-8CE2-8F008B964D7C}" srcOrd="2" destOrd="0" presId="urn:microsoft.com/office/officeart/2005/8/layout/orgChart1"/>
    <dgm:cxn modelId="{B9DD52E4-1A90-4D85-B388-6438C011C52B}" type="presParOf" srcId="{329AC6F0-E60E-4A8D-B52D-BD9C7A2F3FDC}" destId="{2ECBF742-93DF-4DDF-8C91-C44415ECED34}" srcOrd="2" destOrd="0" presId="urn:microsoft.com/office/officeart/2005/8/layout/orgChart1"/>
    <dgm:cxn modelId="{C6F881B6-96B4-4F36-BE3F-B93ED4D7010B}" type="presParOf" srcId="{665D1D46-9FC4-48E5-8ACF-D51D1009EAA4}" destId="{1953BAAB-CF86-41C8-B3C5-72B758D34B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8F4ED-92CF-4842-A9D3-65E78268E115}">
      <dsp:nvSpPr>
        <dsp:cNvPr id="0" name=""/>
        <dsp:cNvSpPr/>
      </dsp:nvSpPr>
      <dsp:spPr>
        <a:xfrm>
          <a:off x="9834450" y="3257153"/>
          <a:ext cx="146223" cy="44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419"/>
              </a:lnTo>
              <a:lnTo>
                <a:pt x="146223" y="44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A769A-497C-4C69-A285-BC764F6A7565}">
      <dsp:nvSpPr>
        <dsp:cNvPr id="0" name=""/>
        <dsp:cNvSpPr/>
      </dsp:nvSpPr>
      <dsp:spPr>
        <a:xfrm>
          <a:off x="9044843" y="2565028"/>
          <a:ext cx="1179537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1179537" y="102356"/>
              </a:lnTo>
              <a:lnTo>
                <a:pt x="1179537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A6BED-31A5-415B-9E29-306A221C10DB}">
      <dsp:nvSpPr>
        <dsp:cNvPr id="0" name=""/>
        <dsp:cNvSpPr/>
      </dsp:nvSpPr>
      <dsp:spPr>
        <a:xfrm>
          <a:off x="8999123" y="2565028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88464-13C2-41EF-9299-99A6AE806A99}">
      <dsp:nvSpPr>
        <dsp:cNvPr id="0" name=""/>
        <dsp:cNvSpPr/>
      </dsp:nvSpPr>
      <dsp:spPr>
        <a:xfrm>
          <a:off x="7865305" y="2565028"/>
          <a:ext cx="1179537" cy="204713"/>
        </a:xfrm>
        <a:custGeom>
          <a:avLst/>
          <a:gdLst/>
          <a:ahLst/>
          <a:cxnLst/>
          <a:rect l="0" t="0" r="0" b="0"/>
          <a:pathLst>
            <a:path>
              <a:moveTo>
                <a:pt x="1179537" y="0"/>
              </a:moveTo>
              <a:lnTo>
                <a:pt x="1179537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29907-E9A0-48CA-A6EA-F1F514415CC3}">
      <dsp:nvSpPr>
        <dsp:cNvPr id="0" name=""/>
        <dsp:cNvSpPr/>
      </dsp:nvSpPr>
      <dsp:spPr>
        <a:xfrm>
          <a:off x="6095999" y="1872903"/>
          <a:ext cx="2948843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2948843" y="102356"/>
              </a:lnTo>
              <a:lnTo>
                <a:pt x="2948843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EF5D2-EDE5-41ED-A2EB-351B0677848E}">
      <dsp:nvSpPr>
        <dsp:cNvPr id="0" name=""/>
        <dsp:cNvSpPr/>
      </dsp:nvSpPr>
      <dsp:spPr>
        <a:xfrm>
          <a:off x="6885607" y="3949278"/>
          <a:ext cx="146223" cy="1140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544"/>
              </a:lnTo>
              <a:lnTo>
                <a:pt x="146223" y="1140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F437B-5453-4176-A1DA-EB8F536FDCF3}">
      <dsp:nvSpPr>
        <dsp:cNvPr id="0" name=""/>
        <dsp:cNvSpPr/>
      </dsp:nvSpPr>
      <dsp:spPr>
        <a:xfrm>
          <a:off x="6885607" y="3949278"/>
          <a:ext cx="146223" cy="44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419"/>
              </a:lnTo>
              <a:lnTo>
                <a:pt x="146223" y="44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E6B81-9ADF-4D61-B85B-914DCFFCBD01}">
      <dsp:nvSpPr>
        <dsp:cNvPr id="0" name=""/>
        <dsp:cNvSpPr/>
      </dsp:nvSpPr>
      <dsp:spPr>
        <a:xfrm>
          <a:off x="6685768" y="3257153"/>
          <a:ext cx="589768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589768" y="102356"/>
              </a:lnTo>
              <a:lnTo>
                <a:pt x="589768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B214F-8C05-4C9B-82FF-F0C075CF218D}">
      <dsp:nvSpPr>
        <dsp:cNvPr id="0" name=""/>
        <dsp:cNvSpPr/>
      </dsp:nvSpPr>
      <dsp:spPr>
        <a:xfrm>
          <a:off x="6095999" y="3257153"/>
          <a:ext cx="589768" cy="204713"/>
        </a:xfrm>
        <a:custGeom>
          <a:avLst/>
          <a:gdLst/>
          <a:ahLst/>
          <a:cxnLst/>
          <a:rect l="0" t="0" r="0" b="0"/>
          <a:pathLst>
            <a:path>
              <a:moveTo>
                <a:pt x="589768" y="0"/>
              </a:moveTo>
              <a:lnTo>
                <a:pt x="589768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D6E3B-91A9-4D32-82A7-8819C7D7182C}">
      <dsp:nvSpPr>
        <dsp:cNvPr id="0" name=""/>
        <dsp:cNvSpPr/>
      </dsp:nvSpPr>
      <dsp:spPr>
        <a:xfrm>
          <a:off x="5506231" y="2565028"/>
          <a:ext cx="1179537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1179537" y="102356"/>
              </a:lnTo>
              <a:lnTo>
                <a:pt x="1179537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2A188-A569-4531-9EB9-83AC121CA31C}">
      <dsp:nvSpPr>
        <dsp:cNvPr id="0" name=""/>
        <dsp:cNvSpPr/>
      </dsp:nvSpPr>
      <dsp:spPr>
        <a:xfrm>
          <a:off x="5460511" y="2565028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D8F4E-D889-459F-BA44-A32BE5D74D4A}">
      <dsp:nvSpPr>
        <dsp:cNvPr id="0" name=""/>
        <dsp:cNvSpPr/>
      </dsp:nvSpPr>
      <dsp:spPr>
        <a:xfrm>
          <a:off x="4326694" y="2565028"/>
          <a:ext cx="1179537" cy="204713"/>
        </a:xfrm>
        <a:custGeom>
          <a:avLst/>
          <a:gdLst/>
          <a:ahLst/>
          <a:cxnLst/>
          <a:rect l="0" t="0" r="0" b="0"/>
          <a:pathLst>
            <a:path>
              <a:moveTo>
                <a:pt x="1179537" y="0"/>
              </a:moveTo>
              <a:lnTo>
                <a:pt x="1179537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5FA6F-E755-4465-810E-D4EA0EDF35AC}">
      <dsp:nvSpPr>
        <dsp:cNvPr id="0" name=""/>
        <dsp:cNvSpPr/>
      </dsp:nvSpPr>
      <dsp:spPr>
        <a:xfrm>
          <a:off x="5506231" y="1872903"/>
          <a:ext cx="589768" cy="204713"/>
        </a:xfrm>
        <a:custGeom>
          <a:avLst/>
          <a:gdLst/>
          <a:ahLst/>
          <a:cxnLst/>
          <a:rect l="0" t="0" r="0" b="0"/>
          <a:pathLst>
            <a:path>
              <a:moveTo>
                <a:pt x="589768" y="0"/>
              </a:moveTo>
              <a:lnTo>
                <a:pt x="589768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40B1-4F38-4623-9876-20551D0C0C98}">
      <dsp:nvSpPr>
        <dsp:cNvPr id="0" name=""/>
        <dsp:cNvSpPr/>
      </dsp:nvSpPr>
      <dsp:spPr>
        <a:xfrm>
          <a:off x="4326694" y="1872903"/>
          <a:ext cx="1769305" cy="204713"/>
        </a:xfrm>
        <a:custGeom>
          <a:avLst/>
          <a:gdLst/>
          <a:ahLst/>
          <a:cxnLst/>
          <a:rect l="0" t="0" r="0" b="0"/>
          <a:pathLst>
            <a:path>
              <a:moveTo>
                <a:pt x="1769305" y="0"/>
              </a:moveTo>
              <a:lnTo>
                <a:pt x="1769305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3FF80-18F1-440A-8964-DE78C5206B35}">
      <dsp:nvSpPr>
        <dsp:cNvPr id="0" name=""/>
        <dsp:cNvSpPr/>
      </dsp:nvSpPr>
      <dsp:spPr>
        <a:xfrm>
          <a:off x="3147156" y="1872903"/>
          <a:ext cx="2948843" cy="204713"/>
        </a:xfrm>
        <a:custGeom>
          <a:avLst/>
          <a:gdLst/>
          <a:ahLst/>
          <a:cxnLst/>
          <a:rect l="0" t="0" r="0" b="0"/>
          <a:pathLst>
            <a:path>
              <a:moveTo>
                <a:pt x="2948843" y="0"/>
              </a:moveTo>
              <a:lnTo>
                <a:pt x="2948843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3F847-D057-4B09-87DF-A766C43DBC8B}">
      <dsp:nvSpPr>
        <dsp:cNvPr id="0" name=""/>
        <dsp:cNvSpPr/>
      </dsp:nvSpPr>
      <dsp:spPr>
        <a:xfrm>
          <a:off x="6050279" y="1180778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D86BB-82F7-4C81-B6BE-7ABDB0F6DF87}">
      <dsp:nvSpPr>
        <dsp:cNvPr id="0" name=""/>
        <dsp:cNvSpPr/>
      </dsp:nvSpPr>
      <dsp:spPr>
        <a:xfrm>
          <a:off x="3909956" y="488652"/>
          <a:ext cx="2186043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2186043" y="102356"/>
              </a:lnTo>
              <a:lnTo>
                <a:pt x="2186043" y="204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D3C01-23D2-424A-A312-5C7BF13806F0}">
      <dsp:nvSpPr>
        <dsp:cNvPr id="0" name=""/>
        <dsp:cNvSpPr/>
      </dsp:nvSpPr>
      <dsp:spPr>
        <a:xfrm>
          <a:off x="1694083" y="1180778"/>
          <a:ext cx="478862" cy="181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416"/>
              </a:lnTo>
              <a:lnTo>
                <a:pt x="478862" y="1819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2A2A0-4297-435E-9CEF-13C6DDF177C6}">
      <dsp:nvSpPr>
        <dsp:cNvPr id="0" name=""/>
        <dsp:cNvSpPr/>
      </dsp:nvSpPr>
      <dsp:spPr>
        <a:xfrm>
          <a:off x="1152695" y="1180778"/>
          <a:ext cx="541388" cy="1071872"/>
        </a:xfrm>
        <a:custGeom>
          <a:avLst/>
          <a:gdLst/>
          <a:ahLst/>
          <a:cxnLst/>
          <a:rect l="0" t="0" r="0" b="0"/>
          <a:pathLst>
            <a:path>
              <a:moveTo>
                <a:pt x="541388" y="0"/>
              </a:moveTo>
              <a:lnTo>
                <a:pt x="541388" y="1071872"/>
              </a:lnTo>
              <a:lnTo>
                <a:pt x="0" y="10718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D6B16-31AA-44DC-8C3B-5BD8EE916245}">
      <dsp:nvSpPr>
        <dsp:cNvPr id="0" name=""/>
        <dsp:cNvSpPr/>
      </dsp:nvSpPr>
      <dsp:spPr>
        <a:xfrm>
          <a:off x="2084013" y="488652"/>
          <a:ext cx="1825943" cy="204713"/>
        </a:xfrm>
        <a:custGeom>
          <a:avLst/>
          <a:gdLst/>
          <a:ahLst/>
          <a:cxnLst/>
          <a:rect l="0" t="0" r="0" b="0"/>
          <a:pathLst>
            <a:path>
              <a:moveTo>
                <a:pt x="1825943" y="0"/>
              </a:moveTo>
              <a:lnTo>
                <a:pt x="1825943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B2BDB-B275-4352-AA8B-7E6D7ABB2431}">
      <dsp:nvSpPr>
        <dsp:cNvPr id="0" name=""/>
        <dsp:cNvSpPr/>
      </dsp:nvSpPr>
      <dsp:spPr>
        <a:xfrm>
          <a:off x="3422544" y="1240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html</a:t>
          </a:r>
          <a:endParaRPr lang="en-SG" sz="2900" kern="1200" dirty="0"/>
        </a:p>
      </dsp:txBody>
      <dsp:txXfrm>
        <a:off x="3422544" y="1240"/>
        <a:ext cx="974824" cy="487412"/>
      </dsp:txXfrm>
    </dsp:sp>
    <dsp:sp modelId="{6CFCF90E-2429-4EFB-ACDA-AA74F7E672DD}">
      <dsp:nvSpPr>
        <dsp:cNvPr id="0" name=""/>
        <dsp:cNvSpPr/>
      </dsp:nvSpPr>
      <dsp:spPr>
        <a:xfrm>
          <a:off x="1596601" y="693365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Head</a:t>
          </a:r>
          <a:endParaRPr lang="en-SG" sz="2900" kern="1200" dirty="0"/>
        </a:p>
      </dsp:txBody>
      <dsp:txXfrm>
        <a:off x="1596601" y="693365"/>
        <a:ext cx="974824" cy="487412"/>
      </dsp:txXfrm>
    </dsp:sp>
    <dsp:sp modelId="{BE98EA36-5204-47A9-88D2-2E461F439290}">
      <dsp:nvSpPr>
        <dsp:cNvPr id="0" name=""/>
        <dsp:cNvSpPr/>
      </dsp:nvSpPr>
      <dsp:spPr>
        <a:xfrm>
          <a:off x="177871" y="2008944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meta</a:t>
          </a:r>
          <a:endParaRPr lang="en-SG" sz="2900" kern="1200" dirty="0"/>
        </a:p>
      </dsp:txBody>
      <dsp:txXfrm>
        <a:off x="177871" y="2008944"/>
        <a:ext cx="974824" cy="487412"/>
      </dsp:txXfrm>
    </dsp:sp>
    <dsp:sp modelId="{2AAB824C-8253-4513-83B1-4799DB9D1AB3}">
      <dsp:nvSpPr>
        <dsp:cNvPr id="0" name=""/>
        <dsp:cNvSpPr/>
      </dsp:nvSpPr>
      <dsp:spPr>
        <a:xfrm>
          <a:off x="2172946" y="2756488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title</a:t>
          </a:r>
          <a:endParaRPr lang="en-SG" sz="2900" kern="1200" dirty="0"/>
        </a:p>
      </dsp:txBody>
      <dsp:txXfrm>
        <a:off x="2172946" y="2756488"/>
        <a:ext cx="974824" cy="487412"/>
      </dsp:txXfrm>
    </dsp:sp>
    <dsp:sp modelId="{58462151-B5F3-44C4-897A-B80A197C261E}">
      <dsp:nvSpPr>
        <dsp:cNvPr id="0" name=""/>
        <dsp:cNvSpPr/>
      </dsp:nvSpPr>
      <dsp:spPr>
        <a:xfrm>
          <a:off x="5608587" y="693365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body</a:t>
          </a:r>
          <a:endParaRPr lang="en-SG" sz="2900" kern="1200" dirty="0"/>
        </a:p>
      </dsp:txBody>
      <dsp:txXfrm>
        <a:off x="5608587" y="693365"/>
        <a:ext cx="974824" cy="487412"/>
      </dsp:txXfrm>
    </dsp:sp>
    <dsp:sp modelId="{7DECC43F-A322-4151-A8C3-B4D563FB5F74}">
      <dsp:nvSpPr>
        <dsp:cNvPr id="0" name=""/>
        <dsp:cNvSpPr/>
      </dsp:nvSpPr>
      <dsp:spPr>
        <a:xfrm>
          <a:off x="5608587" y="138549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main</a:t>
          </a:r>
          <a:endParaRPr lang="en-SG" sz="2900" kern="1200" dirty="0"/>
        </a:p>
      </dsp:txBody>
      <dsp:txXfrm>
        <a:off x="5608587" y="1385491"/>
        <a:ext cx="974824" cy="487412"/>
      </dsp:txXfrm>
    </dsp:sp>
    <dsp:sp modelId="{11BA4995-F18B-481A-8CAD-8485C0E2E88D}">
      <dsp:nvSpPr>
        <dsp:cNvPr id="0" name=""/>
        <dsp:cNvSpPr/>
      </dsp:nvSpPr>
      <dsp:spPr>
        <a:xfrm>
          <a:off x="2659744" y="207761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h1</a:t>
          </a:r>
          <a:endParaRPr lang="en-SG" sz="2900" kern="1200" dirty="0"/>
        </a:p>
      </dsp:txBody>
      <dsp:txXfrm>
        <a:off x="2659744" y="2077616"/>
        <a:ext cx="974824" cy="487412"/>
      </dsp:txXfrm>
    </dsp:sp>
    <dsp:sp modelId="{40A9E389-1095-4686-BA02-F9BA3824D594}">
      <dsp:nvSpPr>
        <dsp:cNvPr id="0" name=""/>
        <dsp:cNvSpPr/>
      </dsp:nvSpPr>
      <dsp:spPr>
        <a:xfrm>
          <a:off x="3839281" y="207761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p</a:t>
          </a:r>
          <a:endParaRPr lang="en-SG" sz="2900" kern="1200" dirty="0"/>
        </a:p>
      </dsp:txBody>
      <dsp:txXfrm>
        <a:off x="3839281" y="2077616"/>
        <a:ext cx="974824" cy="487412"/>
      </dsp:txXfrm>
    </dsp:sp>
    <dsp:sp modelId="{C2AF564F-5E5B-4757-900D-FF7154BA3963}">
      <dsp:nvSpPr>
        <dsp:cNvPr id="0" name=""/>
        <dsp:cNvSpPr/>
      </dsp:nvSpPr>
      <dsp:spPr>
        <a:xfrm>
          <a:off x="5018819" y="207761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article</a:t>
          </a:r>
          <a:endParaRPr lang="en-SG" sz="2900" kern="1200" dirty="0"/>
        </a:p>
      </dsp:txBody>
      <dsp:txXfrm>
        <a:off x="5018819" y="2077616"/>
        <a:ext cx="974824" cy="487412"/>
      </dsp:txXfrm>
    </dsp:sp>
    <dsp:sp modelId="{0AA5F5E6-70DC-4D2C-B2BF-4E284AFFE88E}">
      <dsp:nvSpPr>
        <dsp:cNvPr id="0" name=""/>
        <dsp:cNvSpPr/>
      </dsp:nvSpPr>
      <dsp:spPr>
        <a:xfrm>
          <a:off x="3839281" y="276974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h2</a:t>
          </a:r>
          <a:endParaRPr lang="en-SG" sz="2900" kern="1200" dirty="0"/>
        </a:p>
      </dsp:txBody>
      <dsp:txXfrm>
        <a:off x="3839281" y="2769741"/>
        <a:ext cx="974824" cy="487412"/>
      </dsp:txXfrm>
    </dsp:sp>
    <dsp:sp modelId="{3A48C956-DE09-46DB-ABCE-71CB87735F88}">
      <dsp:nvSpPr>
        <dsp:cNvPr id="0" name=""/>
        <dsp:cNvSpPr/>
      </dsp:nvSpPr>
      <dsp:spPr>
        <a:xfrm>
          <a:off x="5018819" y="276974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p</a:t>
          </a:r>
          <a:endParaRPr lang="en-SG" sz="2900" kern="1200" dirty="0"/>
        </a:p>
      </dsp:txBody>
      <dsp:txXfrm>
        <a:off x="5018819" y="2769741"/>
        <a:ext cx="974824" cy="487412"/>
      </dsp:txXfrm>
    </dsp:sp>
    <dsp:sp modelId="{6529FA82-716C-4E35-8324-B725AC2BFFE0}">
      <dsp:nvSpPr>
        <dsp:cNvPr id="0" name=""/>
        <dsp:cNvSpPr/>
      </dsp:nvSpPr>
      <dsp:spPr>
        <a:xfrm>
          <a:off x="6198356" y="276974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div</a:t>
          </a:r>
          <a:endParaRPr lang="en-SG" sz="2900" kern="1200" dirty="0"/>
        </a:p>
      </dsp:txBody>
      <dsp:txXfrm>
        <a:off x="6198356" y="2769741"/>
        <a:ext cx="974824" cy="487412"/>
      </dsp:txXfrm>
    </dsp:sp>
    <dsp:sp modelId="{F349B2F3-1497-4844-8C71-320A61F12A09}">
      <dsp:nvSpPr>
        <dsp:cNvPr id="0" name=""/>
        <dsp:cNvSpPr/>
      </dsp:nvSpPr>
      <dsp:spPr>
        <a:xfrm>
          <a:off x="5608587" y="346186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h3</a:t>
          </a:r>
          <a:endParaRPr lang="en-SG" sz="2900" kern="1200" dirty="0"/>
        </a:p>
      </dsp:txBody>
      <dsp:txXfrm>
        <a:off x="5608587" y="3461866"/>
        <a:ext cx="974824" cy="487412"/>
      </dsp:txXfrm>
    </dsp:sp>
    <dsp:sp modelId="{9051854D-155E-4B0B-8FAA-DDB96DCC0CAF}">
      <dsp:nvSpPr>
        <dsp:cNvPr id="0" name=""/>
        <dsp:cNvSpPr/>
      </dsp:nvSpPr>
      <dsp:spPr>
        <a:xfrm>
          <a:off x="6788125" y="346186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err="1" smtClean="0"/>
            <a:t>ul</a:t>
          </a:r>
          <a:endParaRPr lang="en-SG" sz="2900" kern="1200" dirty="0"/>
        </a:p>
      </dsp:txBody>
      <dsp:txXfrm>
        <a:off x="6788125" y="3461866"/>
        <a:ext cx="974824" cy="487412"/>
      </dsp:txXfrm>
    </dsp:sp>
    <dsp:sp modelId="{F7CAEFD9-18D9-4C22-96B3-AF8B21F72317}">
      <dsp:nvSpPr>
        <dsp:cNvPr id="0" name=""/>
        <dsp:cNvSpPr/>
      </dsp:nvSpPr>
      <dsp:spPr>
        <a:xfrm>
          <a:off x="7031831" y="415399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li</a:t>
          </a:r>
          <a:endParaRPr lang="en-SG" sz="2900" kern="1200" dirty="0"/>
        </a:p>
      </dsp:txBody>
      <dsp:txXfrm>
        <a:off x="7031831" y="4153991"/>
        <a:ext cx="974824" cy="487412"/>
      </dsp:txXfrm>
    </dsp:sp>
    <dsp:sp modelId="{93849268-4D65-4A11-BF65-B7B57A4AA3A4}">
      <dsp:nvSpPr>
        <dsp:cNvPr id="0" name=""/>
        <dsp:cNvSpPr/>
      </dsp:nvSpPr>
      <dsp:spPr>
        <a:xfrm>
          <a:off x="7031831" y="4846117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li</a:t>
          </a:r>
          <a:endParaRPr lang="en-SG" sz="2900" kern="1200" dirty="0"/>
        </a:p>
      </dsp:txBody>
      <dsp:txXfrm>
        <a:off x="7031831" y="4846117"/>
        <a:ext cx="974824" cy="487412"/>
      </dsp:txXfrm>
    </dsp:sp>
    <dsp:sp modelId="{AD134B00-9BC5-4E28-98C9-7AF9A2D3DAE7}">
      <dsp:nvSpPr>
        <dsp:cNvPr id="0" name=""/>
        <dsp:cNvSpPr/>
      </dsp:nvSpPr>
      <dsp:spPr>
        <a:xfrm>
          <a:off x="8557431" y="207761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article</a:t>
          </a:r>
          <a:endParaRPr lang="en-SG" sz="2900" kern="1200" dirty="0"/>
        </a:p>
      </dsp:txBody>
      <dsp:txXfrm>
        <a:off x="8557431" y="2077616"/>
        <a:ext cx="974824" cy="487412"/>
      </dsp:txXfrm>
    </dsp:sp>
    <dsp:sp modelId="{D3F6CFC0-67A8-4958-B093-907FCA9E06F7}">
      <dsp:nvSpPr>
        <dsp:cNvPr id="0" name=""/>
        <dsp:cNvSpPr/>
      </dsp:nvSpPr>
      <dsp:spPr>
        <a:xfrm>
          <a:off x="7377893" y="276974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h2</a:t>
          </a:r>
          <a:endParaRPr lang="en-SG" sz="2900" kern="1200" dirty="0"/>
        </a:p>
      </dsp:txBody>
      <dsp:txXfrm>
        <a:off x="7377893" y="2769741"/>
        <a:ext cx="974824" cy="487412"/>
      </dsp:txXfrm>
    </dsp:sp>
    <dsp:sp modelId="{2D8585BC-954C-4A50-B52B-A403B77EDEFE}">
      <dsp:nvSpPr>
        <dsp:cNvPr id="0" name=""/>
        <dsp:cNvSpPr/>
      </dsp:nvSpPr>
      <dsp:spPr>
        <a:xfrm>
          <a:off x="8557431" y="276974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p</a:t>
          </a:r>
          <a:endParaRPr lang="en-SG" sz="2900" kern="1200" dirty="0"/>
        </a:p>
      </dsp:txBody>
      <dsp:txXfrm>
        <a:off x="8557431" y="2769741"/>
        <a:ext cx="974824" cy="487412"/>
      </dsp:txXfrm>
    </dsp:sp>
    <dsp:sp modelId="{12FAF7C1-62A9-4109-BB80-BA0DDAD152EB}">
      <dsp:nvSpPr>
        <dsp:cNvPr id="0" name=""/>
        <dsp:cNvSpPr/>
      </dsp:nvSpPr>
      <dsp:spPr>
        <a:xfrm>
          <a:off x="9736968" y="276974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p</a:t>
          </a:r>
          <a:endParaRPr lang="en-SG" sz="2900" kern="1200" dirty="0"/>
        </a:p>
      </dsp:txBody>
      <dsp:txXfrm>
        <a:off x="9736968" y="2769741"/>
        <a:ext cx="974824" cy="487412"/>
      </dsp:txXfrm>
    </dsp:sp>
    <dsp:sp modelId="{2F48D335-F54F-4BA8-B294-367D8F28ABE2}">
      <dsp:nvSpPr>
        <dsp:cNvPr id="0" name=""/>
        <dsp:cNvSpPr/>
      </dsp:nvSpPr>
      <dsp:spPr>
        <a:xfrm>
          <a:off x="9980674" y="346186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900" kern="1200" dirty="0" smtClean="0"/>
            <a:t>a</a:t>
          </a:r>
          <a:endParaRPr lang="en-SG" sz="2900" kern="1200" dirty="0"/>
        </a:p>
      </dsp:txBody>
      <dsp:txXfrm>
        <a:off x="9980674" y="3461866"/>
        <a:ext cx="974824" cy="487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64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12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984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58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086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78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57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7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373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24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37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00C7-8530-4C43-AB93-6276EC63A4D7}" type="datetimeFigureOut">
              <a:rPr lang="en-SG" smtClean="0"/>
              <a:t>22/5/2017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C55A-CE5F-46E2-A360-02B25064F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738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57317857"/>
              </p:ext>
            </p:extLst>
          </p:nvPr>
        </p:nvGraphicFramePr>
        <p:xfrm>
          <a:off x="0" y="761231"/>
          <a:ext cx="12192000" cy="5334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41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CA0D4B-59B4-4750-8327-32117B92FC52}"/>
</file>

<file path=customXml/itemProps2.xml><?xml version="1.0" encoding="utf-8"?>
<ds:datastoreItem xmlns:ds="http://schemas.openxmlformats.org/officeDocument/2006/customXml" ds:itemID="{298E9B78-49E0-4B5C-BF68-6907BC7D4C89}"/>
</file>

<file path=customXml/itemProps3.xml><?xml version="1.0" encoding="utf-8"?>
<ds:datastoreItem xmlns:ds="http://schemas.openxmlformats.org/officeDocument/2006/customXml" ds:itemID="{4793513E-A704-4899-B399-A770D51C4CE7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Nanyang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 SIEW FONG</dc:creator>
  <cp:lastModifiedBy>TAY SIEW FONG</cp:lastModifiedBy>
  <cp:revision>2</cp:revision>
  <dcterms:created xsi:type="dcterms:W3CDTF">2017-05-22T09:39:27Z</dcterms:created>
  <dcterms:modified xsi:type="dcterms:W3CDTF">2017-05-22T09:50:16Z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