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64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37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89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076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63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9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888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90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50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76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1CBA-F648-4500-96F4-6F1482F62B8B}" type="datetimeFigureOut">
              <a:rPr lang="en-SG" smtClean="0"/>
              <a:t>17/3/2021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1EF7-0A6D-4D73-971D-61A53E50892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24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taysf/pen/mmmRp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Tutorial 4:CSS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3E22E6-940C-41CF-A29C-A044259AA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SG" dirty="0"/>
              <a:t>IT1152 / IT1552 / IT1652 / IT1852 / IT1952 </a:t>
            </a:r>
          </a:p>
          <a:p>
            <a:r>
              <a:rPr lang="en-SG" dirty="0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84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Explore the effect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Visit </a:t>
            </a:r>
            <a:r>
              <a:rPr lang="en-SG" dirty="0">
                <a:hlinkClick r:id="rId2"/>
              </a:rPr>
              <a:t>http://www.csszengarden.com/</a:t>
            </a:r>
            <a:endParaRPr lang="en-SG" dirty="0"/>
          </a:p>
          <a:p>
            <a:endParaRPr lang="en-SG" dirty="0"/>
          </a:p>
          <a:p>
            <a:r>
              <a:rPr lang="en-SG" dirty="0"/>
              <a:t>Try out the different CSS to see how changes of CSS change the appearance of a web page.</a:t>
            </a:r>
          </a:p>
          <a:p>
            <a:endParaRPr lang="en-SG" dirty="0"/>
          </a:p>
          <a:p>
            <a:r>
              <a:rPr lang="en-SG" dirty="0"/>
              <a:t>Choose the first default CSS, use the Chrome inspector to modify the font family, colour and the font-size</a:t>
            </a:r>
          </a:p>
          <a:p>
            <a:pPr lvl="1"/>
            <a:r>
              <a:rPr lang="en-SG" dirty="0"/>
              <a:t>Will you be able to change the font family to Verdana, font colour to purple and font-size to 2 times bigger than the normal size?</a:t>
            </a:r>
          </a:p>
        </p:txBody>
      </p:sp>
    </p:spTree>
    <p:extLst>
      <p:ext uri="{BB962C8B-B14F-4D97-AF65-F5344CB8AC3E}">
        <p14:creationId xmlns:p14="http://schemas.microsoft.com/office/powerpoint/2010/main" val="26994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Experience Font &amp;Text-Formatting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89" t="19875" r="177" b="59515"/>
          <a:stretch/>
        </p:blipFill>
        <p:spPr>
          <a:xfrm>
            <a:off x="838200" y="4550861"/>
            <a:ext cx="11084169" cy="176103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53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Go </a:t>
            </a:r>
            <a:r>
              <a:rPr lang="en-SG" dirty="0">
                <a:hlinkClick r:id="rId3"/>
              </a:rPr>
              <a:t>https://codepen.io/taysf/pen/mmmRpe</a:t>
            </a:r>
            <a:endParaRPr lang="en-SG" dirty="0"/>
          </a:p>
          <a:p>
            <a:r>
              <a:rPr lang="en-SG" dirty="0"/>
              <a:t>Add the CSS to have the web content displayed as below: </a:t>
            </a:r>
          </a:p>
          <a:p>
            <a:pPr lvl="1"/>
            <a:r>
              <a:rPr lang="en-SG" dirty="0"/>
              <a:t>Text of document is centralized.</a:t>
            </a:r>
          </a:p>
          <a:p>
            <a:pPr lvl="1"/>
            <a:r>
              <a:rPr lang="en-SG" dirty="0"/>
              <a:t>Background colour for heading 1 is blue.</a:t>
            </a:r>
          </a:p>
          <a:p>
            <a:pPr lvl="1"/>
            <a:r>
              <a:rPr lang="en-SG" dirty="0"/>
              <a:t>Colour for the paragraph is #4040a1</a:t>
            </a:r>
          </a:p>
          <a:p>
            <a:pPr lvl="1"/>
            <a:r>
              <a:rPr lang="en-SG" dirty="0"/>
              <a:t>Text for each of the font type is displayed as its font family. Size is 1.5 times the default size</a:t>
            </a:r>
          </a:p>
          <a:p>
            <a:pPr lvl="1"/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37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006" y="420651"/>
            <a:ext cx="10515600" cy="1325563"/>
          </a:xfrm>
        </p:spPr>
        <p:txBody>
          <a:bodyPr/>
          <a:lstStyle/>
          <a:p>
            <a:r>
              <a:rPr lang="en-SG" dirty="0"/>
              <a:t>Formatting List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2" t="9368" r="47344" b="17890"/>
          <a:stretch/>
        </p:blipFill>
        <p:spPr>
          <a:xfrm>
            <a:off x="2325566" y="1576464"/>
            <a:ext cx="6642588" cy="4961271"/>
          </a:xfrm>
          <a:prstGeom prst="rect">
            <a:avLst/>
          </a:prstGeom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897447" y="1606420"/>
            <a:ext cx="5245360" cy="377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Set text shadow using </a:t>
            </a: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#008B00 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5420949" y="2514789"/>
            <a:ext cx="3441697" cy="387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Highlight the phrases in yellow.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02902" y="4057099"/>
            <a:ext cx="4941430" cy="209048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Change the bullet point to image vegetable.png that downloaded and adjust the position of the image as shown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Set the first letter of the list item to be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#008B00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50% more than the default size.</a:t>
            </a: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2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Formatting Table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4" t="9125" r="40236" b="44967"/>
          <a:stretch/>
        </p:blipFill>
        <p:spPr>
          <a:xfrm>
            <a:off x="243695" y="1670965"/>
            <a:ext cx="7459737" cy="3052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68232" y="5355513"/>
            <a:ext cx="449228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SimSun" panose="02010600030101010101" pitchFamily="2" charset="-122"/>
              </a:rPr>
              <a:t>Collapse the border of the table and cells.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SimSun" panose="02010600030101010101" pitchFamily="2" charset="-122"/>
              </a:rPr>
              <a:t>Set </a:t>
            </a:r>
            <a:r>
              <a:rPr lang="en-GB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color</a:t>
            </a:r>
            <a:r>
              <a:rPr lang="en-GB" dirty="0">
                <a:latin typeface="Times New Roman" panose="02020603050405020304" pitchFamily="18" charset="0"/>
                <a:ea typeface="SimSun" panose="02010600030101010101" pitchFamily="2" charset="-122"/>
              </a:rPr>
              <a:t> of border to brown.</a:t>
            </a:r>
            <a:endParaRPr lang="en-SG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703432" y="2378442"/>
            <a:ext cx="3650368" cy="1175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Set background </a:t>
            </a:r>
            <a:r>
              <a:rPr lang="en-GB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color</a:t>
            </a: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 of the header and the last row to orange </a:t>
            </a:r>
          </a:p>
          <a:p>
            <a:pPr marL="342900" marR="0" indent="-342900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Set font </a:t>
            </a:r>
            <a:r>
              <a:rPr lang="en-GB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color</a:t>
            </a: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 of the header and last row to white</a:t>
            </a:r>
          </a:p>
          <a:p>
            <a:pPr marL="342900" marR="0" indent="-342900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766150" y="4056755"/>
            <a:ext cx="3524932" cy="3693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Make all the cells more spacious</a:t>
            </a:r>
            <a:endParaRPr lang="en-US" alt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369423" y="5021221"/>
            <a:ext cx="3984377" cy="17003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indent="-342900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Set background even number table row to </a:t>
            </a:r>
            <a:r>
              <a:rPr lang="en-GB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rgba</a:t>
            </a: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(255,215,0,0.3)</a:t>
            </a:r>
          </a:p>
          <a:p>
            <a:pPr marL="342900" marR="0" indent="-342900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Set cell with </a:t>
            </a:r>
            <a:r>
              <a:rPr lang="en-GB" altLang="zh-CN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rowspan</a:t>
            </a: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 to have left padding of 2em and font size of 1.2 times of default size.</a:t>
            </a:r>
          </a:p>
          <a:p>
            <a:pPr marL="342900" marR="0" indent="-342900" fontAlgn="base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9423" y="465188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688471" y="1481362"/>
            <a:ext cx="3979616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Caption is bold, 20px away from table, font size 1.5 times of default</a:t>
            </a:r>
            <a:endParaRPr lang="en-US" altLang="en-US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83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Formatting Form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804" t="13328" r="30056" b="24922"/>
          <a:stretch/>
        </p:blipFill>
        <p:spPr>
          <a:xfrm>
            <a:off x="3145300" y="2422208"/>
            <a:ext cx="5070231" cy="3797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4924" y="1771522"/>
            <a:ext cx="571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Complete the CSS file (form.css) to style the form as shown</a:t>
            </a:r>
          </a:p>
        </p:txBody>
      </p:sp>
    </p:spTree>
    <p:extLst>
      <p:ext uri="{BB962C8B-B14F-4D97-AF65-F5344CB8AC3E}">
        <p14:creationId xmlns:p14="http://schemas.microsoft.com/office/powerpoint/2010/main" val="249301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Who Win? Test it out….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59" y="1729717"/>
            <a:ext cx="6969369" cy="413907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SG" dirty="0"/>
              <a:t> </a:t>
            </a: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 class="</a:t>
            </a:r>
            <a:r>
              <a:rPr lang="en-SG" sz="2600" dirty="0" err="1">
                <a:latin typeface="Arial" panose="020B0604020202020204" pitchFamily="34" charset="0"/>
                <a:cs typeface="Arial" panose="020B0604020202020204" pitchFamily="34" charset="0"/>
              </a:rPr>
              <a:t>pGrp</a:t>
            </a: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"&gt;This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 id="</a:t>
            </a:r>
            <a:r>
              <a:rPr lang="en-SG" sz="2600" dirty="0" err="1">
                <a:latin typeface="Arial" panose="020B0604020202020204" pitchFamily="34" charset="0"/>
                <a:cs typeface="Arial" panose="020B0604020202020204" pitchFamily="34" charset="0"/>
              </a:rPr>
              <a:t>specialP</a:t>
            </a: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" class="</a:t>
            </a:r>
            <a:r>
              <a:rPr lang="en-SG" sz="2600" dirty="0" err="1">
                <a:latin typeface="Arial" panose="020B0604020202020204" pitchFamily="34" charset="0"/>
                <a:cs typeface="Arial" panose="020B0604020202020204" pitchFamily="34" charset="0"/>
              </a:rPr>
              <a:t>pGrp</a:t>
            </a: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"&gt;This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 class="</a:t>
            </a:r>
            <a:r>
              <a:rPr lang="en-SG" sz="2600" dirty="0" err="1">
                <a:latin typeface="Arial" panose="020B0604020202020204" pitchFamily="34" charset="0"/>
                <a:cs typeface="Arial" panose="020B0604020202020204" pitchFamily="34" charset="0"/>
              </a:rPr>
              <a:t>pGrp</a:t>
            </a: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"&gt;This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 class="</a:t>
            </a:r>
            <a:r>
              <a:rPr lang="en-SG" sz="2600" dirty="0" err="1">
                <a:latin typeface="Arial" panose="020B0604020202020204" pitchFamily="34" charset="0"/>
                <a:cs typeface="Arial" panose="020B0604020202020204" pitchFamily="34" charset="0"/>
              </a:rPr>
              <a:t>pGrp</a:t>
            </a: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"&gt;This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 class="</a:t>
            </a:r>
            <a:r>
              <a:rPr lang="en-SG" sz="2600" dirty="0" err="1">
                <a:latin typeface="Arial" panose="020B0604020202020204" pitchFamily="34" charset="0"/>
                <a:cs typeface="Arial" panose="020B0604020202020204" pitchFamily="34" charset="0"/>
              </a:rPr>
              <a:t>pGrp</a:t>
            </a: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"&gt;This is a &lt;span&gt;paragraph&lt;/span&gt;&lt;/p&gt;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   &lt;p&gt;This is a paragraph&lt;/p&gt;</a:t>
            </a:r>
          </a:p>
          <a:p>
            <a:pPr marL="0" indent="0">
              <a:buNone/>
            </a:pPr>
            <a:r>
              <a:rPr lang="en-SG" sz="26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79308" y="3415559"/>
            <a:ext cx="4201550" cy="1601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SG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specialP</a:t>
            </a: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n-SG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color:red</a:t>
            </a: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pPr marL="0" indent="0">
              <a:buNone/>
            </a:pP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 {</a:t>
            </a:r>
            <a:r>
              <a:rPr lang="en-SG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color:green</a:t>
            </a: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</a:p>
          <a:p>
            <a:pPr marL="0" indent="0">
              <a:buNone/>
            </a:pP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p:nth-child(2n){color:orange;}</a:t>
            </a:r>
          </a:p>
          <a:p>
            <a:pPr marL="0" indent="0">
              <a:buNone/>
            </a:pP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SG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pGrp</a:t>
            </a: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	</a:t>
            </a:r>
            <a:r>
              <a:rPr lang="en-SG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color:blue</a:t>
            </a: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;}</a:t>
            </a:r>
          </a:p>
          <a:p>
            <a:pPr marL="0" indent="0">
              <a:buNone/>
            </a:pPr>
            <a:r>
              <a:rPr lang="en-SG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5454" y="1568900"/>
            <a:ext cx="46165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2060"/>
                </a:solidFill>
              </a:rPr>
              <a:t>Given the following style, test it out, observe the colour of text. </a:t>
            </a:r>
          </a:p>
          <a:p>
            <a:r>
              <a:rPr lang="en-SG" sz="2400" dirty="0">
                <a:solidFill>
                  <a:srgbClr val="002060"/>
                </a:solidFill>
              </a:rPr>
              <a:t>Which selector has the highest specificity?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719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8EA27FBD4C284986B3106C7698E2C5" ma:contentTypeVersion="3" ma:contentTypeDescription="Create a new document." ma:contentTypeScope="" ma:versionID="24799c556f80520c691bcd18255cec23">
  <xsd:schema xmlns:xsd="http://www.w3.org/2001/XMLSchema" xmlns:xs="http://www.w3.org/2001/XMLSchema" xmlns:p="http://schemas.microsoft.com/office/2006/metadata/properties" xmlns:ns1="http://schemas.microsoft.com/sharepoint/v3" xmlns:ns2="bcaf11b6-d7d7-4cf4-aa30-f11e767a1514" xmlns:ns3="b88c6a22-f980-423d-98c5-4bae664910af" targetNamespace="http://schemas.microsoft.com/office/2006/metadata/properties" ma:root="true" ma:fieldsID="acf44474ec9829b4298ed2cc7bc2fa8e" ns1:_="" ns2:_="" ns3:_="">
    <xsd:import namespace="http://schemas.microsoft.com/sharepoint/v3"/>
    <xsd:import namespace="bcaf11b6-d7d7-4cf4-aa30-f11e767a1514"/>
    <xsd:import namespace="b88c6a22-f980-423d-98c5-4bae664910a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f11b6-d7d7-4cf4-aa30-f11e767a15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6a22-f980-423d-98c5-4bae664910af" elementFormDefault="qualified">
    <xsd:import namespace="http://schemas.microsoft.com/office/2006/documentManagement/types"/>
    <xsd:import namespace="http://schemas.microsoft.com/office/infopath/2007/PartnerControls"/>
    <xsd:element name="Owner" ma:index="11" nillable="true" ma:displayName="Owner" ma:internalName="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b88c6a22-f980-423d-98c5-4bae664910af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36FB7D-64E0-4722-B5BC-3DB4AED1C4CA}"/>
</file>

<file path=customXml/itemProps2.xml><?xml version="1.0" encoding="utf-8"?>
<ds:datastoreItem xmlns:ds="http://schemas.openxmlformats.org/officeDocument/2006/customXml" ds:itemID="{1E53DF40-345A-474A-8418-62383BDFB0B2}"/>
</file>

<file path=customXml/itemProps3.xml><?xml version="1.0" encoding="utf-8"?>
<ds:datastoreItem xmlns:ds="http://schemas.openxmlformats.org/officeDocument/2006/customXml" ds:itemID="{FFD2D115-A1EB-46FE-837E-00B39483D7BE}"/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539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Tutorial 4:CSS</vt:lpstr>
      <vt:lpstr>Explore the effect of CSS</vt:lpstr>
      <vt:lpstr>Experience Font &amp;Text-Formatting</vt:lpstr>
      <vt:lpstr>Formatting List</vt:lpstr>
      <vt:lpstr>Formatting Table</vt:lpstr>
      <vt:lpstr>Formatting Form</vt:lpstr>
      <vt:lpstr>Who Win? Test it out….</vt:lpstr>
    </vt:vector>
  </TitlesOfParts>
  <Company>Nanyang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TAY SIEW FONG</dc:creator>
  <cp:lastModifiedBy>Meifen WANG (NYP)</cp:lastModifiedBy>
  <cp:revision>18</cp:revision>
  <dcterms:created xsi:type="dcterms:W3CDTF">2017-04-30T12:05:31Z</dcterms:created>
  <dcterms:modified xsi:type="dcterms:W3CDTF">2021-03-16T16:49:56Z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0x010100BC8EA27FBD4C284986B3106C7698E2C5</vt:lpwstr>
  </property>
</Properties>
</file>