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40A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FFFFFF"/>
                </a:solidFill>
              </a:defRPr>
            </a:pPr>
            <a:r>
              <a:t>DevHunt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291840" y="2468880"/>
            <a:ext cx="1097280" cy="73152"/>
          </a:xfrm>
          <a:prstGeom prst="round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AICoding基地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AI工具聚合平台 · 赋能开发者创新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8640" y="548640"/>
            <a:ext cx="73152" cy="54864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3152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项目概览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475569"/>
                </a:solidFill>
              </a:defRPr>
            </a:pPr>
            <a:r>
              <a:t>DevHunt 是一个专为开发者打造的 AI 工具聚合平台，帮助开发者发现和使用最新的 AI 编程工具。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2860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6B6D4"/>
                </a:solidFill>
              </a:defRPr>
            </a:pPr>
            <a:r>
              <a:t>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286000"/>
            <a:ext cx="69494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基于 Next.js 15 和 React 19 构建的现代化 Web 应用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6517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6B6D4"/>
                </a:solidFill>
              </a:defRPr>
            </a:pPr>
            <a:r>
              <a:t>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2651760"/>
            <a:ext cx="69494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集成飞书多维表格实现数据管理和内容更新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30175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6B6D4"/>
                </a:solidFill>
              </a:defRPr>
            </a:pPr>
            <a:r>
              <a:t>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7280" y="3017520"/>
            <a:ext cx="69494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Python 爬虫自动化工具发现和数据采集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383279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6B6D4"/>
                </a:solidFill>
              </a:defRPr>
            </a:pPr>
            <a:r>
              <a:t>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383279"/>
            <a:ext cx="69494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响应式设计，支持移动端和桌面端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3749039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06B6D4"/>
                </a:solidFill>
              </a:defRPr>
            </a:pPr>
            <a:r>
              <a:t>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" y="3749039"/>
            <a:ext cx="694944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4155"/>
                </a:solidFill>
              </a:defRPr>
            </a:pPr>
            <a:r>
              <a:t>分类管理系统，涵盖 IDE、SaaS、插件等多种工具类型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8640" y="548640"/>
            <a:ext cx="73152" cy="548640"/>
          </a:xfrm>
          <a:prstGeom prst="rect">
            <a:avLst/>
          </a:prstGeom>
          <a:solidFill>
            <a:srgbClr val="0E74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3152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4000" b="1">
                <a:solidFill>
                  <a:srgbClr val="0E7490"/>
                </a:solidFill>
              </a:defRPr>
            </a:pPr>
            <a:r>
              <a:t>技术架构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E7490"/>
                </a:solidFill>
              </a:defRPr>
            </a:pPr>
            <a:r>
              <a:t>前端技术栈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Next.js 15 App Router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242316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React 19 (RC)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1520" y="283464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TypeScript 5+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324612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Tailwind CSS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1520" y="365760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Geist 字体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14630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E7490"/>
                </a:solidFill>
              </a:defRPr>
            </a:pPr>
            <a:r>
              <a:t>后端与数据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54880" y="201168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Next.js API Routes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54880" y="242316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飞书 Bitable 集成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54880" y="283464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NodeCache 缓存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54880" y="324612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Python 爬虫工具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54880" y="3657600"/>
            <a:ext cx="3474720" cy="320040"/>
          </a:xfrm>
          <a:prstGeom prst="roundRect">
            <a:avLst/>
          </a:prstGeom>
          <a:solidFill>
            <a:srgbClr val="F0F9FF"/>
          </a:solidFill>
          <a:ln w="50800">
            <a:solidFill>
              <a:srgbClr val="06B6D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/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RESTful API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A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8640" y="548640"/>
            <a:ext cx="73152" cy="548640"/>
          </a:xfrm>
          <a:prstGeom prst="rect">
            <a:avLst/>
          </a:prstGeom>
          <a:solidFill>
            <a:srgbClr val="7C3A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3152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4000" b="1">
                <a:solidFill>
                  <a:srgbClr val="7C3AED"/>
                </a:solidFill>
              </a:defRPr>
            </a:pPr>
            <a:r>
              <a:t>核心功能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645920"/>
            <a:ext cx="3474720" cy="128016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E9D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7C3AED"/>
                </a:solidFill>
              </a:defRPr>
            </a:pPr>
            <a:r>
              <a:t>工具分类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3108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64748B"/>
                </a:solidFill>
              </a:defRPr>
            </a:pPr>
            <a:r>
              <a:t>UI、SaaS、Plugin、Agent、Review、Test、Chat、Code Agent、IDE 等多种分类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54880" y="1645920"/>
            <a:ext cx="3474720" cy="128016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E9D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937760" y="182880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7C3AED"/>
                </a:solidFill>
              </a:defRPr>
            </a:pPr>
            <a:r>
              <a:t>动态标签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7760" y="2286000"/>
            <a:ext cx="3108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64748B"/>
                </a:solidFill>
              </a:defRPr>
            </a:pPr>
            <a:r>
              <a:t>灵活的标签系统支持工具的精确分类和快速检索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1520" y="3200400"/>
            <a:ext cx="3474720" cy="128016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E9D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14400" y="338328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7C3AED"/>
                </a:solidFill>
              </a:defRPr>
            </a:pPr>
            <a:r>
              <a:t>新闻资讯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840480"/>
            <a:ext cx="3108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64748B"/>
                </a:solidFill>
              </a:defRPr>
            </a:pPr>
            <a:r>
              <a:t>实时更新工具发布、版本更新和行业动态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54880" y="3200400"/>
            <a:ext cx="3474720" cy="128016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E9D5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937760" y="338328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7C3AED"/>
                </a:solidFill>
              </a:defRPr>
            </a:pPr>
            <a:r>
              <a:t>搜索功能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37760" y="3840480"/>
            <a:ext cx="310896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64748B"/>
                </a:solidFill>
              </a:defRPr>
            </a:pPr>
            <a:r>
              <a:t>客户端搜索，即时响应，提供流畅的用户体验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548640" y="548640"/>
            <a:ext cx="73152" cy="548640"/>
          </a:xfrm>
          <a:prstGeom prst="rect">
            <a:avLst/>
          </a:prstGeom>
          <a:solidFill>
            <a:srgbClr val="0596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548640"/>
            <a:ext cx="73152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>
              <a:defRPr sz="4000" b="1">
                <a:solidFill>
                  <a:srgbClr val="059669"/>
                </a:solidFill>
              </a:defRPr>
            </a:pPr>
            <a:r>
              <a:t>数据集成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59669"/>
                </a:solidFill>
              </a:defRPr>
            </a:pPr>
            <a:r>
              <a:t>飞书多维表格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3474720" cy="822960"/>
          </a:xfrm>
          <a:prstGeom prst="roundRect">
            <a:avLst/>
          </a:prstGeom>
          <a:solidFill>
            <a:srgbClr val="F0FDF4"/>
          </a:solidFill>
          <a:ln w="25400">
            <a:solidFill>
              <a:srgbClr val="86EFA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2103120"/>
            <a:ext cx="31089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65F46"/>
                </a:solidFill>
              </a:defRPr>
            </a:pPr>
            <a:r>
              <a:t>工具数据表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468880"/>
            <a:ext cx="310896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475569"/>
                </a:solidFill>
              </a:defRPr>
            </a:pPr>
            <a:r>
              <a:t>存储工具信息：名称、描述、URL、分类、标签、更新时间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" y="3017520"/>
            <a:ext cx="3474720" cy="822960"/>
          </a:xfrm>
          <a:prstGeom prst="roundRect">
            <a:avLst/>
          </a:prstGeom>
          <a:solidFill>
            <a:srgbClr val="F0FDF4"/>
          </a:solidFill>
          <a:ln w="25400">
            <a:solidFill>
              <a:srgbClr val="86EFA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14400" y="3108960"/>
            <a:ext cx="31089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65F46"/>
                </a:solidFill>
              </a:defRPr>
            </a:pPr>
            <a:r>
              <a:t>新闻资讯表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474720"/>
            <a:ext cx="3108960" cy="27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300">
                <a:solidFill>
                  <a:srgbClr val="475569"/>
                </a:solidFill>
              </a:defRPr>
            </a:pPr>
            <a:r>
              <a:t>管理新闻文章：标题、链接、关联工具、更新时间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0" y="14630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59669"/>
                </a:solidFill>
              </a:defRPr>
            </a:pPr>
            <a:r>
              <a:t>Python 数据工具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4880" y="201168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0B981"/>
                </a:solidFill>
              </a:defRPr>
            </a:pPr>
            <a:r>
              <a:t>•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2011680"/>
            <a:ext cx="3017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自动化工具爬虫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4880" y="23317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0B981"/>
                </a:solidFill>
              </a:defRPr>
            </a:pPr>
            <a:r>
              <a:t>•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2331720"/>
            <a:ext cx="3017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数据清洗和处理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880" y="265176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0B981"/>
                </a:solidFill>
              </a:defRPr>
            </a:pPr>
            <a:r>
              <a:t>•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2651760"/>
            <a:ext cx="3017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飞书表格数据同步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54880" y="297180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0B981"/>
                </a:solidFill>
              </a:defRPr>
            </a:pPr>
            <a:r>
              <a:t>•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2971800"/>
            <a:ext cx="3017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批量数据迁移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4880" y="329184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10B981"/>
                </a:solidFill>
              </a:defRPr>
            </a:pPr>
            <a:r>
              <a:t>•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29200" y="3291840"/>
            <a:ext cx="3017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75569"/>
                </a:solidFill>
              </a:defRPr>
            </a:pPr>
            <a:r>
              <a:t>日志记录和监控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40A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972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DevHunt 核心价值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10312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0B981"/>
                </a:solidFill>
              </a:defRPr>
            </a:pPr>
            <a:r>
              <a:t>Next.js 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2926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最新框架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10312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0B981"/>
                </a:solidFill>
              </a:defRPr>
            </a:pPr>
            <a:r>
              <a:t>TypeScript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0" y="2926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类型安全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210312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0B981"/>
                </a:solidFill>
              </a:defRPr>
            </a:pPr>
            <a:r>
              <a:t>飞书集成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0" y="2926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数据管理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84048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打造开发者 AI 工具发现的第一站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