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3"/>
  </p:notesMasterIdLst>
  <p:sldIdLst>
    <p:sldId id="260" r:id="rId2"/>
    <p:sldId id="256" r:id="rId3"/>
    <p:sldId id="259" r:id="rId4"/>
    <p:sldId id="263" r:id="rId5"/>
    <p:sldId id="262" r:id="rId6"/>
    <p:sldId id="265" r:id="rId7"/>
    <p:sldId id="264" r:id="rId8"/>
    <p:sldId id="266" r:id="rId9"/>
    <p:sldId id="268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896515-9468-4B8F-89BD-5E64A1F1ED48}">
          <p14:sldIdLst>
            <p14:sldId id="260"/>
            <p14:sldId id="256"/>
          </p14:sldIdLst>
        </p14:section>
        <p14:section name="Untitled Section" id="{6E8C7B1B-46CB-49B7-9839-C68EB7564F0D}">
          <p14:sldIdLst>
            <p14:sldId id="259"/>
            <p14:sldId id="263"/>
            <p14:sldId id="262"/>
            <p14:sldId id="265"/>
            <p14:sldId id="264"/>
            <p14:sldId id="266"/>
            <p14:sldId id="268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08387C-1F8E-4E03-A854-D6D9B8467F3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015F5D-1C6A-4250-A0AA-4C4348F56B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Visual Studio Code: Utilized for front-end development</a:t>
          </a:r>
          <a:endParaRPr lang="en-US"/>
        </a:p>
      </dgm:t>
    </dgm:pt>
    <dgm:pt modelId="{53F3886D-E68E-469A-A2A8-F0864F9DA503}" type="parTrans" cxnId="{7D8D76E4-9907-4601-9E3B-1046DD96CB0D}">
      <dgm:prSet/>
      <dgm:spPr/>
      <dgm:t>
        <a:bodyPr/>
        <a:lstStyle/>
        <a:p>
          <a:endParaRPr lang="en-US"/>
        </a:p>
      </dgm:t>
    </dgm:pt>
    <dgm:pt modelId="{4CC7820F-1BF2-4163-A71C-0394BC4BD224}" type="sibTrans" cxnId="{7D8D76E4-9907-4601-9E3B-1046DD96CB0D}">
      <dgm:prSet/>
      <dgm:spPr/>
      <dgm:t>
        <a:bodyPr/>
        <a:lstStyle/>
        <a:p>
          <a:endParaRPr lang="en-US"/>
        </a:p>
      </dgm:t>
    </dgm:pt>
    <dgm:pt modelId="{315FC2E0-17C3-47C2-BCCD-32E9ADD496F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IntelliJ IDEA: Employed for back-end development</a:t>
          </a:r>
          <a:endParaRPr lang="en-US" dirty="0"/>
        </a:p>
      </dgm:t>
    </dgm:pt>
    <dgm:pt modelId="{58588370-6D5D-493F-B447-3609DD9D9535}" type="parTrans" cxnId="{5F30C45A-08A0-47D6-8FC7-D41B42C1FA64}">
      <dgm:prSet/>
      <dgm:spPr/>
      <dgm:t>
        <a:bodyPr/>
        <a:lstStyle/>
        <a:p>
          <a:endParaRPr lang="en-US"/>
        </a:p>
      </dgm:t>
    </dgm:pt>
    <dgm:pt modelId="{F115445A-3231-49C6-86A4-18A093015268}" type="sibTrans" cxnId="{5F30C45A-08A0-47D6-8FC7-D41B42C1FA64}">
      <dgm:prSet/>
      <dgm:spPr/>
      <dgm:t>
        <a:bodyPr/>
        <a:lstStyle/>
        <a:p>
          <a:endParaRPr lang="en-US"/>
        </a:p>
      </dgm:t>
    </dgm:pt>
    <dgm:pt modelId="{850C2C65-3667-4125-AD9A-30028E0DE73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PostgreSQL: Acting as the database management system</a:t>
          </a:r>
          <a:endParaRPr lang="en-US"/>
        </a:p>
      </dgm:t>
    </dgm:pt>
    <dgm:pt modelId="{DD44BD9F-F92D-4281-846F-26E27A54A7DD}" type="parTrans" cxnId="{C085FA0B-F273-4E91-95C0-EE29E2335D2B}">
      <dgm:prSet/>
      <dgm:spPr/>
      <dgm:t>
        <a:bodyPr/>
        <a:lstStyle/>
        <a:p>
          <a:endParaRPr lang="en-US"/>
        </a:p>
      </dgm:t>
    </dgm:pt>
    <dgm:pt modelId="{5B7EF905-B00C-4F10-B99C-CA296A4445F3}" type="sibTrans" cxnId="{C085FA0B-F273-4E91-95C0-EE29E2335D2B}">
      <dgm:prSet/>
      <dgm:spPr/>
      <dgm:t>
        <a:bodyPr/>
        <a:lstStyle/>
        <a:p>
          <a:endParaRPr lang="en-US"/>
        </a:p>
      </dgm:t>
    </dgm:pt>
    <dgm:pt modelId="{9CBBB05F-D47E-4C1D-BF54-9C4A9074F65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Docker: Used to create consistent environments for development and deployment</a:t>
          </a:r>
          <a:endParaRPr lang="en-US"/>
        </a:p>
      </dgm:t>
    </dgm:pt>
    <dgm:pt modelId="{37AB35BF-AA26-4C40-85F5-3A97F3682CD7}" type="parTrans" cxnId="{B297F262-039D-4A15-B8E4-815C70847024}">
      <dgm:prSet/>
      <dgm:spPr/>
      <dgm:t>
        <a:bodyPr/>
        <a:lstStyle/>
        <a:p>
          <a:endParaRPr lang="en-US"/>
        </a:p>
      </dgm:t>
    </dgm:pt>
    <dgm:pt modelId="{9AE8FF6A-B032-4AF0-A7D6-A7EBBEBF3E6E}" type="sibTrans" cxnId="{B297F262-039D-4A15-B8E4-815C70847024}">
      <dgm:prSet/>
      <dgm:spPr/>
      <dgm:t>
        <a:bodyPr/>
        <a:lstStyle/>
        <a:p>
          <a:endParaRPr lang="en-US"/>
        </a:p>
      </dgm:t>
    </dgm:pt>
    <dgm:pt modelId="{C46DCB7B-31AA-486E-9A15-ADB12CE7925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Additional Tools:</a:t>
          </a:r>
          <a:endParaRPr lang="en-US"/>
        </a:p>
      </dgm:t>
    </dgm:pt>
    <dgm:pt modelId="{7862BAC1-9EEC-4E3C-8B82-70BC23449719}" type="parTrans" cxnId="{53F58C5C-285B-4378-AD27-88EF1FE13463}">
      <dgm:prSet/>
      <dgm:spPr/>
      <dgm:t>
        <a:bodyPr/>
        <a:lstStyle/>
        <a:p>
          <a:endParaRPr lang="en-US"/>
        </a:p>
      </dgm:t>
    </dgm:pt>
    <dgm:pt modelId="{FC68AF16-DF26-4DB1-AF48-829ACA4ACE82}" type="sibTrans" cxnId="{53F58C5C-285B-4378-AD27-88EF1FE13463}">
      <dgm:prSet/>
      <dgm:spPr/>
      <dgm:t>
        <a:bodyPr/>
        <a:lstStyle/>
        <a:p>
          <a:endParaRPr lang="en-US"/>
        </a:p>
      </dgm:t>
    </dgm:pt>
    <dgm:pt modelId="{507F1377-75C9-416B-9E5E-2335C6152C1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Postman: Employed for API testing</a:t>
          </a:r>
          <a:endParaRPr lang="en-US"/>
        </a:p>
      </dgm:t>
    </dgm:pt>
    <dgm:pt modelId="{7CC982AD-CE2D-46F0-B299-E606805EBF6E}" type="parTrans" cxnId="{96A708D8-2280-4F90-B479-3046E01E613E}">
      <dgm:prSet/>
      <dgm:spPr/>
      <dgm:t>
        <a:bodyPr/>
        <a:lstStyle/>
        <a:p>
          <a:endParaRPr lang="en-US"/>
        </a:p>
      </dgm:t>
    </dgm:pt>
    <dgm:pt modelId="{AF2DA662-6EF0-47E9-92FE-D3649EFC0683}" type="sibTrans" cxnId="{96A708D8-2280-4F90-B479-3046E01E613E}">
      <dgm:prSet/>
      <dgm:spPr/>
      <dgm:t>
        <a:bodyPr/>
        <a:lstStyle/>
        <a:p>
          <a:endParaRPr lang="en-US"/>
        </a:p>
      </dgm:t>
    </dgm:pt>
    <dgm:pt modelId="{3A82A27E-BD3C-452B-9A1C-801629A954C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JUnit: Used for testing</a:t>
          </a:r>
          <a:endParaRPr lang="en-US"/>
        </a:p>
      </dgm:t>
    </dgm:pt>
    <dgm:pt modelId="{A7AB7BBF-7793-444D-A7B7-8CB57122ABF2}" type="parTrans" cxnId="{0033D30A-F1DF-474A-AC2E-60C857EA5CF6}">
      <dgm:prSet/>
      <dgm:spPr/>
      <dgm:t>
        <a:bodyPr/>
        <a:lstStyle/>
        <a:p>
          <a:endParaRPr lang="en-US"/>
        </a:p>
      </dgm:t>
    </dgm:pt>
    <dgm:pt modelId="{402006A6-E964-4647-842A-F005B508D6AA}" type="sibTrans" cxnId="{0033D30A-F1DF-474A-AC2E-60C857EA5CF6}">
      <dgm:prSet/>
      <dgm:spPr/>
      <dgm:t>
        <a:bodyPr/>
        <a:lstStyle/>
        <a:p>
          <a:endParaRPr lang="en-US"/>
        </a:p>
      </dgm:t>
    </dgm:pt>
    <dgm:pt modelId="{44EB95CB-5FF7-465B-9FD5-1FEC469851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Git: Implemented for version control</a:t>
          </a:r>
          <a:endParaRPr lang="en-US"/>
        </a:p>
      </dgm:t>
    </dgm:pt>
    <dgm:pt modelId="{04701ED0-F5D8-48AF-88D0-D3F9145C489A}" type="parTrans" cxnId="{4FAE59D1-87F9-41C6-8C6F-7B13C6697A85}">
      <dgm:prSet/>
      <dgm:spPr/>
      <dgm:t>
        <a:bodyPr/>
        <a:lstStyle/>
        <a:p>
          <a:endParaRPr lang="en-US"/>
        </a:p>
      </dgm:t>
    </dgm:pt>
    <dgm:pt modelId="{30CC4D85-7F7E-40BB-AA90-CA52CD82B485}" type="sibTrans" cxnId="{4FAE59D1-87F9-41C6-8C6F-7B13C6697A85}">
      <dgm:prSet/>
      <dgm:spPr/>
      <dgm:t>
        <a:bodyPr/>
        <a:lstStyle/>
        <a:p>
          <a:endParaRPr lang="en-US"/>
        </a:p>
      </dgm:t>
    </dgm:pt>
    <dgm:pt modelId="{0933F1D8-52A9-46F5-8645-F3FE398E0025}" type="pres">
      <dgm:prSet presAssocID="{0D08387C-1F8E-4E03-A854-D6D9B8467F3E}" presName="root" presStyleCnt="0">
        <dgm:presLayoutVars>
          <dgm:dir/>
          <dgm:resizeHandles val="exact"/>
        </dgm:presLayoutVars>
      </dgm:prSet>
      <dgm:spPr/>
    </dgm:pt>
    <dgm:pt modelId="{A9996871-D811-470E-ACAD-DAA0C8B075F5}" type="pres">
      <dgm:prSet presAssocID="{DE015F5D-1C6A-4250-A0AA-4C4348F56BBB}" presName="compNode" presStyleCnt="0"/>
      <dgm:spPr/>
    </dgm:pt>
    <dgm:pt modelId="{440D3CA4-C0C5-4CDA-8D65-12C249228623}" type="pres">
      <dgm:prSet presAssocID="{DE015F5D-1C6A-4250-A0AA-4C4348F56BB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4D6173A-CEFD-45A4-BB8A-57C641EF1B0D}" type="pres">
      <dgm:prSet presAssocID="{DE015F5D-1C6A-4250-A0AA-4C4348F56BBB}" presName="spaceRect" presStyleCnt="0"/>
      <dgm:spPr/>
    </dgm:pt>
    <dgm:pt modelId="{72FB180D-D229-4F25-91DE-95758D1D4861}" type="pres">
      <dgm:prSet presAssocID="{DE015F5D-1C6A-4250-A0AA-4C4348F56BBB}" presName="textRect" presStyleLbl="revTx" presStyleIdx="0" presStyleCnt="8">
        <dgm:presLayoutVars>
          <dgm:chMax val="1"/>
          <dgm:chPref val="1"/>
        </dgm:presLayoutVars>
      </dgm:prSet>
      <dgm:spPr/>
    </dgm:pt>
    <dgm:pt modelId="{60E3744C-F39F-4020-AF6B-92213847EA9B}" type="pres">
      <dgm:prSet presAssocID="{4CC7820F-1BF2-4163-A71C-0394BC4BD224}" presName="sibTrans" presStyleCnt="0"/>
      <dgm:spPr/>
    </dgm:pt>
    <dgm:pt modelId="{23405C65-86CB-4866-8B30-70ABD4B6FEC5}" type="pres">
      <dgm:prSet presAssocID="{315FC2E0-17C3-47C2-BCCD-32E9ADD496FC}" presName="compNode" presStyleCnt="0"/>
      <dgm:spPr/>
    </dgm:pt>
    <dgm:pt modelId="{B6D38E91-0F9F-43A6-9B42-50736B913A4C}" type="pres">
      <dgm:prSet presAssocID="{315FC2E0-17C3-47C2-BCCD-32E9ADD496F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8EFA920-1ABC-4B5C-9184-12BB9D180391}" type="pres">
      <dgm:prSet presAssocID="{315FC2E0-17C3-47C2-BCCD-32E9ADD496FC}" presName="spaceRect" presStyleCnt="0"/>
      <dgm:spPr/>
    </dgm:pt>
    <dgm:pt modelId="{26FE9D16-8082-46F7-8ADC-7D1AED7C18FB}" type="pres">
      <dgm:prSet presAssocID="{315FC2E0-17C3-47C2-BCCD-32E9ADD496FC}" presName="textRect" presStyleLbl="revTx" presStyleIdx="1" presStyleCnt="8">
        <dgm:presLayoutVars>
          <dgm:chMax val="1"/>
          <dgm:chPref val="1"/>
        </dgm:presLayoutVars>
      </dgm:prSet>
      <dgm:spPr/>
    </dgm:pt>
    <dgm:pt modelId="{2A97B9DA-D534-4EB4-899A-5449A9F1414C}" type="pres">
      <dgm:prSet presAssocID="{F115445A-3231-49C6-86A4-18A093015268}" presName="sibTrans" presStyleCnt="0"/>
      <dgm:spPr/>
    </dgm:pt>
    <dgm:pt modelId="{108CA0DB-0CD7-46EF-9155-F21E19357565}" type="pres">
      <dgm:prSet presAssocID="{850C2C65-3667-4125-AD9A-30028E0DE733}" presName="compNode" presStyleCnt="0"/>
      <dgm:spPr/>
    </dgm:pt>
    <dgm:pt modelId="{F71661F2-3E24-428A-A099-93C03A91BA41}" type="pres">
      <dgm:prSet presAssocID="{850C2C65-3667-4125-AD9A-30028E0DE73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42901F-990F-4A38-8A3B-6DBE8DFA34CF}" type="pres">
      <dgm:prSet presAssocID="{850C2C65-3667-4125-AD9A-30028E0DE733}" presName="spaceRect" presStyleCnt="0"/>
      <dgm:spPr/>
    </dgm:pt>
    <dgm:pt modelId="{8C110DE8-7775-4207-80B4-633712740B25}" type="pres">
      <dgm:prSet presAssocID="{850C2C65-3667-4125-AD9A-30028E0DE733}" presName="textRect" presStyleLbl="revTx" presStyleIdx="2" presStyleCnt="8">
        <dgm:presLayoutVars>
          <dgm:chMax val="1"/>
          <dgm:chPref val="1"/>
        </dgm:presLayoutVars>
      </dgm:prSet>
      <dgm:spPr/>
    </dgm:pt>
    <dgm:pt modelId="{CD2A378F-0B14-46BE-8F92-D000A31A9242}" type="pres">
      <dgm:prSet presAssocID="{5B7EF905-B00C-4F10-B99C-CA296A4445F3}" presName="sibTrans" presStyleCnt="0"/>
      <dgm:spPr/>
    </dgm:pt>
    <dgm:pt modelId="{EB09F1A0-072F-4B74-ADAB-8866F27E31DD}" type="pres">
      <dgm:prSet presAssocID="{9CBBB05F-D47E-4C1D-BF54-9C4A9074F65C}" presName="compNode" presStyleCnt="0"/>
      <dgm:spPr/>
    </dgm:pt>
    <dgm:pt modelId="{8443FF49-29B7-4053-B559-EB686B961911}" type="pres">
      <dgm:prSet presAssocID="{9CBBB05F-D47E-4C1D-BF54-9C4A9074F65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750D0A4-74DE-4188-B3B8-8D119DD12FFA}" type="pres">
      <dgm:prSet presAssocID="{9CBBB05F-D47E-4C1D-BF54-9C4A9074F65C}" presName="spaceRect" presStyleCnt="0"/>
      <dgm:spPr/>
    </dgm:pt>
    <dgm:pt modelId="{D68516A9-682C-4BC3-A936-D41F54523349}" type="pres">
      <dgm:prSet presAssocID="{9CBBB05F-D47E-4C1D-BF54-9C4A9074F65C}" presName="textRect" presStyleLbl="revTx" presStyleIdx="3" presStyleCnt="8">
        <dgm:presLayoutVars>
          <dgm:chMax val="1"/>
          <dgm:chPref val="1"/>
        </dgm:presLayoutVars>
      </dgm:prSet>
      <dgm:spPr/>
    </dgm:pt>
    <dgm:pt modelId="{4AB5DEAD-C450-4D68-B8C8-2C0D400C48C3}" type="pres">
      <dgm:prSet presAssocID="{9AE8FF6A-B032-4AF0-A7D6-A7EBBEBF3E6E}" presName="sibTrans" presStyleCnt="0"/>
      <dgm:spPr/>
    </dgm:pt>
    <dgm:pt modelId="{96CA12F5-87FC-44BF-91A8-B1660CC3051E}" type="pres">
      <dgm:prSet presAssocID="{C46DCB7B-31AA-486E-9A15-ADB12CE79258}" presName="compNode" presStyleCnt="0"/>
      <dgm:spPr/>
    </dgm:pt>
    <dgm:pt modelId="{37C73273-C709-4EBD-91CC-3269A11F983B}" type="pres">
      <dgm:prSet presAssocID="{C46DCB7B-31AA-486E-9A15-ADB12CE79258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4D2905F-3F7A-4F3C-B248-881903AA994A}" type="pres">
      <dgm:prSet presAssocID="{C46DCB7B-31AA-486E-9A15-ADB12CE79258}" presName="spaceRect" presStyleCnt="0"/>
      <dgm:spPr/>
    </dgm:pt>
    <dgm:pt modelId="{9343EEB5-D9F7-4AD6-91B5-366C5E49EDF5}" type="pres">
      <dgm:prSet presAssocID="{C46DCB7B-31AA-486E-9A15-ADB12CE79258}" presName="textRect" presStyleLbl="revTx" presStyleIdx="4" presStyleCnt="8">
        <dgm:presLayoutVars>
          <dgm:chMax val="1"/>
          <dgm:chPref val="1"/>
        </dgm:presLayoutVars>
      </dgm:prSet>
      <dgm:spPr/>
    </dgm:pt>
    <dgm:pt modelId="{0E9FA391-A3C1-4CBE-A39D-E11700B4C9BA}" type="pres">
      <dgm:prSet presAssocID="{FC68AF16-DF26-4DB1-AF48-829ACA4ACE82}" presName="sibTrans" presStyleCnt="0"/>
      <dgm:spPr/>
    </dgm:pt>
    <dgm:pt modelId="{5B03D487-AAA4-4485-9029-0DD8993885DE}" type="pres">
      <dgm:prSet presAssocID="{507F1377-75C9-416B-9E5E-2335C6152C15}" presName="compNode" presStyleCnt="0"/>
      <dgm:spPr/>
    </dgm:pt>
    <dgm:pt modelId="{FA8B3158-B83B-4003-9BE6-681B27D7BAEF}" type="pres">
      <dgm:prSet presAssocID="{507F1377-75C9-416B-9E5E-2335C6152C1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8C3E755-5243-408B-B430-EAE707B0A3B1}" type="pres">
      <dgm:prSet presAssocID="{507F1377-75C9-416B-9E5E-2335C6152C15}" presName="spaceRect" presStyleCnt="0"/>
      <dgm:spPr/>
    </dgm:pt>
    <dgm:pt modelId="{7655D86B-CFFF-44D8-94D2-2216BB559747}" type="pres">
      <dgm:prSet presAssocID="{507F1377-75C9-416B-9E5E-2335C6152C15}" presName="textRect" presStyleLbl="revTx" presStyleIdx="5" presStyleCnt="8">
        <dgm:presLayoutVars>
          <dgm:chMax val="1"/>
          <dgm:chPref val="1"/>
        </dgm:presLayoutVars>
      </dgm:prSet>
      <dgm:spPr/>
    </dgm:pt>
    <dgm:pt modelId="{DDBDD430-94C6-4BC4-9C04-9D199DF7FA97}" type="pres">
      <dgm:prSet presAssocID="{AF2DA662-6EF0-47E9-92FE-D3649EFC0683}" presName="sibTrans" presStyleCnt="0"/>
      <dgm:spPr/>
    </dgm:pt>
    <dgm:pt modelId="{12580CF1-A74E-421B-825F-457980A110B4}" type="pres">
      <dgm:prSet presAssocID="{3A82A27E-BD3C-452B-9A1C-801629A954CA}" presName="compNode" presStyleCnt="0"/>
      <dgm:spPr/>
    </dgm:pt>
    <dgm:pt modelId="{E0FD8CCB-D448-49E0-A654-825FC61398E7}" type="pres">
      <dgm:prSet presAssocID="{3A82A27E-BD3C-452B-9A1C-801629A954C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F692AA0-B280-4588-B24A-A338C0AC6479}" type="pres">
      <dgm:prSet presAssocID="{3A82A27E-BD3C-452B-9A1C-801629A954CA}" presName="spaceRect" presStyleCnt="0"/>
      <dgm:spPr/>
    </dgm:pt>
    <dgm:pt modelId="{91B02B1B-81D2-47FF-8A0F-5BB7F6B180D4}" type="pres">
      <dgm:prSet presAssocID="{3A82A27E-BD3C-452B-9A1C-801629A954CA}" presName="textRect" presStyleLbl="revTx" presStyleIdx="6" presStyleCnt="8">
        <dgm:presLayoutVars>
          <dgm:chMax val="1"/>
          <dgm:chPref val="1"/>
        </dgm:presLayoutVars>
      </dgm:prSet>
      <dgm:spPr/>
    </dgm:pt>
    <dgm:pt modelId="{C4F2132E-5614-47B8-B5A7-54CD7D25FEF6}" type="pres">
      <dgm:prSet presAssocID="{402006A6-E964-4647-842A-F005B508D6AA}" presName="sibTrans" presStyleCnt="0"/>
      <dgm:spPr/>
    </dgm:pt>
    <dgm:pt modelId="{0AF13630-4BA5-4AF7-8A6E-600FD51453DB}" type="pres">
      <dgm:prSet presAssocID="{44EB95CB-5FF7-465B-9FD5-1FEC4698516B}" presName="compNode" presStyleCnt="0"/>
      <dgm:spPr/>
    </dgm:pt>
    <dgm:pt modelId="{523BD57B-F035-42F9-8868-A9DA36C2CCF8}" type="pres">
      <dgm:prSet presAssocID="{44EB95CB-5FF7-465B-9FD5-1FEC4698516B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C73F2FA-DE9B-493D-A7F3-4E5DB3564A25}" type="pres">
      <dgm:prSet presAssocID="{44EB95CB-5FF7-465B-9FD5-1FEC4698516B}" presName="spaceRect" presStyleCnt="0"/>
      <dgm:spPr/>
    </dgm:pt>
    <dgm:pt modelId="{C6467500-63D6-4CF7-BDB5-D923D5CF9E67}" type="pres">
      <dgm:prSet presAssocID="{44EB95CB-5FF7-465B-9FD5-1FEC4698516B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0033D30A-F1DF-474A-AC2E-60C857EA5CF6}" srcId="{0D08387C-1F8E-4E03-A854-D6D9B8467F3E}" destId="{3A82A27E-BD3C-452B-9A1C-801629A954CA}" srcOrd="6" destOrd="0" parTransId="{A7AB7BBF-7793-444D-A7B7-8CB57122ABF2}" sibTransId="{402006A6-E964-4647-842A-F005B508D6AA}"/>
    <dgm:cxn modelId="{6583B00B-CD3C-4960-90EE-9F97575107F1}" type="presOf" srcId="{507F1377-75C9-416B-9E5E-2335C6152C15}" destId="{7655D86B-CFFF-44D8-94D2-2216BB559747}" srcOrd="0" destOrd="0" presId="urn:microsoft.com/office/officeart/2018/2/layout/IconLabelList"/>
    <dgm:cxn modelId="{C085FA0B-F273-4E91-95C0-EE29E2335D2B}" srcId="{0D08387C-1F8E-4E03-A854-D6D9B8467F3E}" destId="{850C2C65-3667-4125-AD9A-30028E0DE733}" srcOrd="2" destOrd="0" parTransId="{DD44BD9F-F92D-4281-846F-26E27A54A7DD}" sibTransId="{5B7EF905-B00C-4F10-B99C-CA296A4445F3}"/>
    <dgm:cxn modelId="{CB7CC30D-48F0-43BD-947F-FB75B880F2A8}" type="presOf" srcId="{DE015F5D-1C6A-4250-A0AA-4C4348F56BBB}" destId="{72FB180D-D229-4F25-91DE-95758D1D4861}" srcOrd="0" destOrd="0" presId="urn:microsoft.com/office/officeart/2018/2/layout/IconLabelList"/>
    <dgm:cxn modelId="{53F58C5C-285B-4378-AD27-88EF1FE13463}" srcId="{0D08387C-1F8E-4E03-A854-D6D9B8467F3E}" destId="{C46DCB7B-31AA-486E-9A15-ADB12CE79258}" srcOrd="4" destOrd="0" parTransId="{7862BAC1-9EEC-4E3C-8B82-70BC23449719}" sibTransId="{FC68AF16-DF26-4DB1-AF48-829ACA4ACE82}"/>
    <dgm:cxn modelId="{9522A560-B246-4290-8E24-C8B9C6FD5994}" type="presOf" srcId="{9CBBB05F-D47E-4C1D-BF54-9C4A9074F65C}" destId="{D68516A9-682C-4BC3-A936-D41F54523349}" srcOrd="0" destOrd="0" presId="urn:microsoft.com/office/officeart/2018/2/layout/IconLabelList"/>
    <dgm:cxn modelId="{B297F262-039D-4A15-B8E4-815C70847024}" srcId="{0D08387C-1F8E-4E03-A854-D6D9B8467F3E}" destId="{9CBBB05F-D47E-4C1D-BF54-9C4A9074F65C}" srcOrd="3" destOrd="0" parTransId="{37AB35BF-AA26-4C40-85F5-3A97F3682CD7}" sibTransId="{9AE8FF6A-B032-4AF0-A7D6-A7EBBEBF3E6E}"/>
    <dgm:cxn modelId="{C7477D4D-832C-4422-949C-30095FC3B227}" type="presOf" srcId="{44EB95CB-5FF7-465B-9FD5-1FEC4698516B}" destId="{C6467500-63D6-4CF7-BDB5-D923D5CF9E67}" srcOrd="0" destOrd="0" presId="urn:microsoft.com/office/officeart/2018/2/layout/IconLabelList"/>
    <dgm:cxn modelId="{5F30C45A-08A0-47D6-8FC7-D41B42C1FA64}" srcId="{0D08387C-1F8E-4E03-A854-D6D9B8467F3E}" destId="{315FC2E0-17C3-47C2-BCCD-32E9ADD496FC}" srcOrd="1" destOrd="0" parTransId="{58588370-6D5D-493F-B447-3609DD9D9535}" sibTransId="{F115445A-3231-49C6-86A4-18A093015268}"/>
    <dgm:cxn modelId="{D0038C7C-1B52-4FB3-97A0-88EE2A624D7C}" type="presOf" srcId="{C46DCB7B-31AA-486E-9A15-ADB12CE79258}" destId="{9343EEB5-D9F7-4AD6-91B5-366C5E49EDF5}" srcOrd="0" destOrd="0" presId="urn:microsoft.com/office/officeart/2018/2/layout/IconLabelList"/>
    <dgm:cxn modelId="{9FB4D67E-B625-47F0-AF83-FDFE933CFD7C}" type="presOf" srcId="{3A82A27E-BD3C-452B-9A1C-801629A954CA}" destId="{91B02B1B-81D2-47FF-8A0F-5BB7F6B180D4}" srcOrd="0" destOrd="0" presId="urn:microsoft.com/office/officeart/2018/2/layout/IconLabelList"/>
    <dgm:cxn modelId="{56B2B996-F8CE-4182-A971-B4B671CF5FA9}" type="presOf" srcId="{315FC2E0-17C3-47C2-BCCD-32E9ADD496FC}" destId="{26FE9D16-8082-46F7-8ADC-7D1AED7C18FB}" srcOrd="0" destOrd="0" presId="urn:microsoft.com/office/officeart/2018/2/layout/IconLabelList"/>
    <dgm:cxn modelId="{93A8DABE-9B23-4621-A927-FEF90C020F50}" type="presOf" srcId="{850C2C65-3667-4125-AD9A-30028E0DE733}" destId="{8C110DE8-7775-4207-80B4-633712740B25}" srcOrd="0" destOrd="0" presId="urn:microsoft.com/office/officeart/2018/2/layout/IconLabelList"/>
    <dgm:cxn modelId="{4FAE59D1-87F9-41C6-8C6F-7B13C6697A85}" srcId="{0D08387C-1F8E-4E03-A854-D6D9B8467F3E}" destId="{44EB95CB-5FF7-465B-9FD5-1FEC4698516B}" srcOrd="7" destOrd="0" parTransId="{04701ED0-F5D8-48AF-88D0-D3F9145C489A}" sibTransId="{30CC4D85-7F7E-40BB-AA90-CA52CD82B485}"/>
    <dgm:cxn modelId="{96A708D8-2280-4F90-B479-3046E01E613E}" srcId="{0D08387C-1F8E-4E03-A854-D6D9B8467F3E}" destId="{507F1377-75C9-416B-9E5E-2335C6152C15}" srcOrd="5" destOrd="0" parTransId="{7CC982AD-CE2D-46F0-B299-E606805EBF6E}" sibTransId="{AF2DA662-6EF0-47E9-92FE-D3649EFC0683}"/>
    <dgm:cxn modelId="{BEFD6ADA-D23F-44ED-B85E-A39DA328092E}" type="presOf" srcId="{0D08387C-1F8E-4E03-A854-D6D9B8467F3E}" destId="{0933F1D8-52A9-46F5-8645-F3FE398E0025}" srcOrd="0" destOrd="0" presId="urn:microsoft.com/office/officeart/2018/2/layout/IconLabelList"/>
    <dgm:cxn modelId="{7D8D76E4-9907-4601-9E3B-1046DD96CB0D}" srcId="{0D08387C-1F8E-4E03-A854-D6D9B8467F3E}" destId="{DE015F5D-1C6A-4250-A0AA-4C4348F56BBB}" srcOrd="0" destOrd="0" parTransId="{53F3886D-E68E-469A-A2A8-F0864F9DA503}" sibTransId="{4CC7820F-1BF2-4163-A71C-0394BC4BD224}"/>
    <dgm:cxn modelId="{503EC64E-2B46-41FF-9B7C-11DD21F01478}" type="presParOf" srcId="{0933F1D8-52A9-46F5-8645-F3FE398E0025}" destId="{A9996871-D811-470E-ACAD-DAA0C8B075F5}" srcOrd="0" destOrd="0" presId="urn:microsoft.com/office/officeart/2018/2/layout/IconLabelList"/>
    <dgm:cxn modelId="{A5CCE91E-F4C9-467E-8E19-B3F6D46EA55C}" type="presParOf" srcId="{A9996871-D811-470E-ACAD-DAA0C8B075F5}" destId="{440D3CA4-C0C5-4CDA-8D65-12C249228623}" srcOrd="0" destOrd="0" presId="urn:microsoft.com/office/officeart/2018/2/layout/IconLabelList"/>
    <dgm:cxn modelId="{FCF8C0F5-8DA4-4AD2-954E-A697587E089D}" type="presParOf" srcId="{A9996871-D811-470E-ACAD-DAA0C8B075F5}" destId="{54D6173A-CEFD-45A4-BB8A-57C641EF1B0D}" srcOrd="1" destOrd="0" presId="urn:microsoft.com/office/officeart/2018/2/layout/IconLabelList"/>
    <dgm:cxn modelId="{F09A057C-47E9-43FE-B4DD-39324B5C3BF2}" type="presParOf" srcId="{A9996871-D811-470E-ACAD-DAA0C8B075F5}" destId="{72FB180D-D229-4F25-91DE-95758D1D4861}" srcOrd="2" destOrd="0" presId="urn:microsoft.com/office/officeart/2018/2/layout/IconLabelList"/>
    <dgm:cxn modelId="{839AA7FB-3499-4BAF-8B12-A34C22B4A166}" type="presParOf" srcId="{0933F1D8-52A9-46F5-8645-F3FE398E0025}" destId="{60E3744C-F39F-4020-AF6B-92213847EA9B}" srcOrd="1" destOrd="0" presId="urn:microsoft.com/office/officeart/2018/2/layout/IconLabelList"/>
    <dgm:cxn modelId="{2E93884B-0122-401C-A95B-983FBE99236A}" type="presParOf" srcId="{0933F1D8-52A9-46F5-8645-F3FE398E0025}" destId="{23405C65-86CB-4866-8B30-70ABD4B6FEC5}" srcOrd="2" destOrd="0" presId="urn:microsoft.com/office/officeart/2018/2/layout/IconLabelList"/>
    <dgm:cxn modelId="{871523C8-3756-4CD4-8C72-CDA83CDC283C}" type="presParOf" srcId="{23405C65-86CB-4866-8B30-70ABD4B6FEC5}" destId="{B6D38E91-0F9F-43A6-9B42-50736B913A4C}" srcOrd="0" destOrd="0" presId="urn:microsoft.com/office/officeart/2018/2/layout/IconLabelList"/>
    <dgm:cxn modelId="{C55795A2-28C9-4F3C-88B0-BDA833CA3FD0}" type="presParOf" srcId="{23405C65-86CB-4866-8B30-70ABD4B6FEC5}" destId="{48EFA920-1ABC-4B5C-9184-12BB9D180391}" srcOrd="1" destOrd="0" presId="urn:microsoft.com/office/officeart/2018/2/layout/IconLabelList"/>
    <dgm:cxn modelId="{87757C30-3B3B-47B3-8D69-2C317208BA09}" type="presParOf" srcId="{23405C65-86CB-4866-8B30-70ABD4B6FEC5}" destId="{26FE9D16-8082-46F7-8ADC-7D1AED7C18FB}" srcOrd="2" destOrd="0" presId="urn:microsoft.com/office/officeart/2018/2/layout/IconLabelList"/>
    <dgm:cxn modelId="{FFDF71C4-3484-4ABD-8065-FC158C16C62C}" type="presParOf" srcId="{0933F1D8-52A9-46F5-8645-F3FE398E0025}" destId="{2A97B9DA-D534-4EB4-899A-5449A9F1414C}" srcOrd="3" destOrd="0" presId="urn:microsoft.com/office/officeart/2018/2/layout/IconLabelList"/>
    <dgm:cxn modelId="{8BE5407E-E1E4-4512-A577-35369955963E}" type="presParOf" srcId="{0933F1D8-52A9-46F5-8645-F3FE398E0025}" destId="{108CA0DB-0CD7-46EF-9155-F21E19357565}" srcOrd="4" destOrd="0" presId="urn:microsoft.com/office/officeart/2018/2/layout/IconLabelList"/>
    <dgm:cxn modelId="{2B980731-0D59-4536-900E-187AAF1246BC}" type="presParOf" srcId="{108CA0DB-0CD7-46EF-9155-F21E19357565}" destId="{F71661F2-3E24-428A-A099-93C03A91BA41}" srcOrd="0" destOrd="0" presId="urn:microsoft.com/office/officeart/2018/2/layout/IconLabelList"/>
    <dgm:cxn modelId="{9E9020E7-5AFC-4377-9ECF-9DF2F17B1528}" type="presParOf" srcId="{108CA0DB-0CD7-46EF-9155-F21E19357565}" destId="{2742901F-990F-4A38-8A3B-6DBE8DFA34CF}" srcOrd="1" destOrd="0" presId="urn:microsoft.com/office/officeart/2018/2/layout/IconLabelList"/>
    <dgm:cxn modelId="{2D19D1E2-2BE4-4C79-8C1F-70B5D032A192}" type="presParOf" srcId="{108CA0DB-0CD7-46EF-9155-F21E19357565}" destId="{8C110DE8-7775-4207-80B4-633712740B25}" srcOrd="2" destOrd="0" presId="urn:microsoft.com/office/officeart/2018/2/layout/IconLabelList"/>
    <dgm:cxn modelId="{36D3CA65-1767-4FCD-ACB4-7CD5B973C575}" type="presParOf" srcId="{0933F1D8-52A9-46F5-8645-F3FE398E0025}" destId="{CD2A378F-0B14-46BE-8F92-D000A31A9242}" srcOrd="5" destOrd="0" presId="urn:microsoft.com/office/officeart/2018/2/layout/IconLabelList"/>
    <dgm:cxn modelId="{C48368CF-DBF7-4DB6-9AF4-64F8FF3576AA}" type="presParOf" srcId="{0933F1D8-52A9-46F5-8645-F3FE398E0025}" destId="{EB09F1A0-072F-4B74-ADAB-8866F27E31DD}" srcOrd="6" destOrd="0" presId="urn:microsoft.com/office/officeart/2018/2/layout/IconLabelList"/>
    <dgm:cxn modelId="{224D3B46-D2B0-469C-A9BF-E302E03089DA}" type="presParOf" srcId="{EB09F1A0-072F-4B74-ADAB-8866F27E31DD}" destId="{8443FF49-29B7-4053-B559-EB686B961911}" srcOrd="0" destOrd="0" presId="urn:microsoft.com/office/officeart/2018/2/layout/IconLabelList"/>
    <dgm:cxn modelId="{B62E839B-D925-4684-8965-3E5601F702C5}" type="presParOf" srcId="{EB09F1A0-072F-4B74-ADAB-8866F27E31DD}" destId="{A750D0A4-74DE-4188-B3B8-8D119DD12FFA}" srcOrd="1" destOrd="0" presId="urn:microsoft.com/office/officeart/2018/2/layout/IconLabelList"/>
    <dgm:cxn modelId="{538EF53D-B2BC-47E3-BB00-FE5DCA5C83ED}" type="presParOf" srcId="{EB09F1A0-072F-4B74-ADAB-8866F27E31DD}" destId="{D68516A9-682C-4BC3-A936-D41F54523349}" srcOrd="2" destOrd="0" presId="urn:microsoft.com/office/officeart/2018/2/layout/IconLabelList"/>
    <dgm:cxn modelId="{7DA11768-5F3E-4233-8B90-FD43864754F3}" type="presParOf" srcId="{0933F1D8-52A9-46F5-8645-F3FE398E0025}" destId="{4AB5DEAD-C450-4D68-B8C8-2C0D400C48C3}" srcOrd="7" destOrd="0" presId="urn:microsoft.com/office/officeart/2018/2/layout/IconLabelList"/>
    <dgm:cxn modelId="{50615E23-EA42-434A-A4B2-0283BC84B3D4}" type="presParOf" srcId="{0933F1D8-52A9-46F5-8645-F3FE398E0025}" destId="{96CA12F5-87FC-44BF-91A8-B1660CC3051E}" srcOrd="8" destOrd="0" presId="urn:microsoft.com/office/officeart/2018/2/layout/IconLabelList"/>
    <dgm:cxn modelId="{B94196D1-105A-4400-8691-FEDB308D22C7}" type="presParOf" srcId="{96CA12F5-87FC-44BF-91A8-B1660CC3051E}" destId="{37C73273-C709-4EBD-91CC-3269A11F983B}" srcOrd="0" destOrd="0" presId="urn:microsoft.com/office/officeart/2018/2/layout/IconLabelList"/>
    <dgm:cxn modelId="{722F554F-A631-4392-A667-0B2019C6942F}" type="presParOf" srcId="{96CA12F5-87FC-44BF-91A8-B1660CC3051E}" destId="{14D2905F-3F7A-4F3C-B248-881903AA994A}" srcOrd="1" destOrd="0" presId="urn:microsoft.com/office/officeart/2018/2/layout/IconLabelList"/>
    <dgm:cxn modelId="{4661B844-F375-4F82-81AE-DCB3D0AAA89C}" type="presParOf" srcId="{96CA12F5-87FC-44BF-91A8-B1660CC3051E}" destId="{9343EEB5-D9F7-4AD6-91B5-366C5E49EDF5}" srcOrd="2" destOrd="0" presId="urn:microsoft.com/office/officeart/2018/2/layout/IconLabelList"/>
    <dgm:cxn modelId="{3E6B09AB-3A58-4D88-965C-B58FAAA430DF}" type="presParOf" srcId="{0933F1D8-52A9-46F5-8645-F3FE398E0025}" destId="{0E9FA391-A3C1-4CBE-A39D-E11700B4C9BA}" srcOrd="9" destOrd="0" presId="urn:microsoft.com/office/officeart/2018/2/layout/IconLabelList"/>
    <dgm:cxn modelId="{BAC2B802-E6DF-4FD8-BA7E-3486648E789A}" type="presParOf" srcId="{0933F1D8-52A9-46F5-8645-F3FE398E0025}" destId="{5B03D487-AAA4-4485-9029-0DD8993885DE}" srcOrd="10" destOrd="0" presId="urn:microsoft.com/office/officeart/2018/2/layout/IconLabelList"/>
    <dgm:cxn modelId="{4D96F434-9A1E-4CB3-8F52-E2D7B011C05C}" type="presParOf" srcId="{5B03D487-AAA4-4485-9029-0DD8993885DE}" destId="{FA8B3158-B83B-4003-9BE6-681B27D7BAEF}" srcOrd="0" destOrd="0" presId="urn:microsoft.com/office/officeart/2018/2/layout/IconLabelList"/>
    <dgm:cxn modelId="{31964F5E-CC40-4EAC-806F-5E5D5CBF83EB}" type="presParOf" srcId="{5B03D487-AAA4-4485-9029-0DD8993885DE}" destId="{58C3E755-5243-408B-B430-EAE707B0A3B1}" srcOrd="1" destOrd="0" presId="urn:microsoft.com/office/officeart/2018/2/layout/IconLabelList"/>
    <dgm:cxn modelId="{F19D8E49-6AE5-4F19-B1E6-D0861127868F}" type="presParOf" srcId="{5B03D487-AAA4-4485-9029-0DD8993885DE}" destId="{7655D86B-CFFF-44D8-94D2-2216BB559747}" srcOrd="2" destOrd="0" presId="urn:microsoft.com/office/officeart/2018/2/layout/IconLabelList"/>
    <dgm:cxn modelId="{4FE8118B-9D29-43FE-9DDA-C7CAA9FC0B15}" type="presParOf" srcId="{0933F1D8-52A9-46F5-8645-F3FE398E0025}" destId="{DDBDD430-94C6-4BC4-9C04-9D199DF7FA97}" srcOrd="11" destOrd="0" presId="urn:microsoft.com/office/officeart/2018/2/layout/IconLabelList"/>
    <dgm:cxn modelId="{7A15DC1A-1020-4A76-A87B-BA3F960522CD}" type="presParOf" srcId="{0933F1D8-52A9-46F5-8645-F3FE398E0025}" destId="{12580CF1-A74E-421B-825F-457980A110B4}" srcOrd="12" destOrd="0" presId="urn:microsoft.com/office/officeart/2018/2/layout/IconLabelList"/>
    <dgm:cxn modelId="{6153546C-9E3D-48D0-99F2-03B392EDC5F1}" type="presParOf" srcId="{12580CF1-A74E-421B-825F-457980A110B4}" destId="{E0FD8CCB-D448-49E0-A654-825FC61398E7}" srcOrd="0" destOrd="0" presId="urn:microsoft.com/office/officeart/2018/2/layout/IconLabelList"/>
    <dgm:cxn modelId="{9FFD5455-29C9-4C3A-A8EA-2A0ED403D565}" type="presParOf" srcId="{12580CF1-A74E-421B-825F-457980A110B4}" destId="{3F692AA0-B280-4588-B24A-A338C0AC6479}" srcOrd="1" destOrd="0" presId="urn:microsoft.com/office/officeart/2018/2/layout/IconLabelList"/>
    <dgm:cxn modelId="{508CA2EB-8E1A-4CAB-BA6C-2486C29E40B5}" type="presParOf" srcId="{12580CF1-A74E-421B-825F-457980A110B4}" destId="{91B02B1B-81D2-47FF-8A0F-5BB7F6B180D4}" srcOrd="2" destOrd="0" presId="urn:microsoft.com/office/officeart/2018/2/layout/IconLabelList"/>
    <dgm:cxn modelId="{6DF3A985-EC2C-4963-8652-90EF623CC027}" type="presParOf" srcId="{0933F1D8-52A9-46F5-8645-F3FE398E0025}" destId="{C4F2132E-5614-47B8-B5A7-54CD7D25FEF6}" srcOrd="13" destOrd="0" presId="urn:microsoft.com/office/officeart/2018/2/layout/IconLabelList"/>
    <dgm:cxn modelId="{147D0A3F-8623-4944-8817-D91518519B02}" type="presParOf" srcId="{0933F1D8-52A9-46F5-8645-F3FE398E0025}" destId="{0AF13630-4BA5-4AF7-8A6E-600FD51453DB}" srcOrd="14" destOrd="0" presId="urn:microsoft.com/office/officeart/2018/2/layout/IconLabelList"/>
    <dgm:cxn modelId="{3F7A34FE-DD55-4B98-B24F-C60F265686F6}" type="presParOf" srcId="{0AF13630-4BA5-4AF7-8A6E-600FD51453DB}" destId="{523BD57B-F035-42F9-8868-A9DA36C2CCF8}" srcOrd="0" destOrd="0" presId="urn:microsoft.com/office/officeart/2018/2/layout/IconLabelList"/>
    <dgm:cxn modelId="{90DDF478-6F4B-4303-BD0E-AD29C2E65676}" type="presParOf" srcId="{0AF13630-4BA5-4AF7-8A6E-600FD51453DB}" destId="{8C73F2FA-DE9B-493D-A7F3-4E5DB3564A25}" srcOrd="1" destOrd="0" presId="urn:microsoft.com/office/officeart/2018/2/layout/IconLabelList"/>
    <dgm:cxn modelId="{8C8F660A-E5C7-40EB-9913-25A895389D7E}" type="presParOf" srcId="{0AF13630-4BA5-4AF7-8A6E-600FD51453DB}" destId="{C6467500-63D6-4CF7-BDB5-D923D5CF9E6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2EA90E-2EB1-4F97-BAFD-31DDE5A3309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36E2D9-BE67-4DB2-97E6-77E0EF069360}">
      <dgm:prSet/>
      <dgm:spPr/>
      <dgm:t>
        <a:bodyPr/>
        <a:lstStyle/>
        <a:p>
          <a:r>
            <a:rPr lang="en-GB"/>
            <a:t>New User can register</a:t>
          </a:r>
          <a:endParaRPr lang="en-US"/>
        </a:p>
      </dgm:t>
    </dgm:pt>
    <dgm:pt modelId="{1F846EED-05C3-40A9-B370-25B55372EC73}" type="parTrans" cxnId="{D5B6859A-6FDA-4C38-B256-7E22B2C10EE6}">
      <dgm:prSet/>
      <dgm:spPr/>
      <dgm:t>
        <a:bodyPr/>
        <a:lstStyle/>
        <a:p>
          <a:endParaRPr lang="en-US"/>
        </a:p>
      </dgm:t>
    </dgm:pt>
    <dgm:pt modelId="{B05055BC-2FE1-4FCA-A465-A8C611BF649D}" type="sibTrans" cxnId="{D5B6859A-6FDA-4C38-B256-7E22B2C10EE6}">
      <dgm:prSet/>
      <dgm:spPr/>
      <dgm:t>
        <a:bodyPr/>
        <a:lstStyle/>
        <a:p>
          <a:endParaRPr lang="en-US"/>
        </a:p>
      </dgm:t>
    </dgm:pt>
    <dgm:pt modelId="{F883D217-BD4D-4A86-ABCD-C9D639D9EA0D}">
      <dgm:prSet/>
      <dgm:spPr/>
      <dgm:t>
        <a:bodyPr/>
        <a:lstStyle/>
        <a:p>
          <a:r>
            <a:rPr lang="en-GB"/>
            <a:t>User can login</a:t>
          </a:r>
          <a:endParaRPr lang="en-US"/>
        </a:p>
      </dgm:t>
    </dgm:pt>
    <dgm:pt modelId="{54973C09-0901-4A6B-9786-90D64A8D5350}" type="parTrans" cxnId="{1C35B0D7-9D81-4772-BE26-82BDD37D9899}">
      <dgm:prSet/>
      <dgm:spPr/>
      <dgm:t>
        <a:bodyPr/>
        <a:lstStyle/>
        <a:p>
          <a:endParaRPr lang="en-US"/>
        </a:p>
      </dgm:t>
    </dgm:pt>
    <dgm:pt modelId="{4890F74A-65C7-4D7E-ADD6-2F4CFC42AD12}" type="sibTrans" cxnId="{1C35B0D7-9D81-4772-BE26-82BDD37D9899}">
      <dgm:prSet/>
      <dgm:spPr/>
      <dgm:t>
        <a:bodyPr/>
        <a:lstStyle/>
        <a:p>
          <a:endParaRPr lang="en-US"/>
        </a:p>
      </dgm:t>
    </dgm:pt>
    <dgm:pt modelId="{D998F06F-4231-4ED3-87F7-12E2B6F52213}">
      <dgm:prSet/>
      <dgm:spPr/>
      <dgm:t>
        <a:bodyPr/>
        <a:lstStyle/>
        <a:p>
          <a:r>
            <a:rPr lang="en-GB"/>
            <a:t>User can interact with map: </a:t>
          </a:r>
          <a:endParaRPr lang="en-US"/>
        </a:p>
      </dgm:t>
    </dgm:pt>
    <dgm:pt modelId="{7ED9C729-692B-4FD6-B530-09C1B4DB70C1}" type="parTrans" cxnId="{8EC94BB3-4837-4602-BCA9-A382B96B8CB3}">
      <dgm:prSet/>
      <dgm:spPr/>
      <dgm:t>
        <a:bodyPr/>
        <a:lstStyle/>
        <a:p>
          <a:endParaRPr lang="en-US"/>
        </a:p>
      </dgm:t>
    </dgm:pt>
    <dgm:pt modelId="{474B2017-30A6-40FD-AC11-1F953E55C9E1}" type="sibTrans" cxnId="{8EC94BB3-4837-4602-BCA9-A382B96B8CB3}">
      <dgm:prSet/>
      <dgm:spPr/>
      <dgm:t>
        <a:bodyPr/>
        <a:lstStyle/>
        <a:p>
          <a:endParaRPr lang="en-US"/>
        </a:p>
      </dgm:t>
    </dgm:pt>
    <dgm:pt modelId="{5C9F26CA-9D86-4A1C-9FED-6ED373290EA0}">
      <dgm:prSet/>
      <dgm:spPr/>
      <dgm:t>
        <a:bodyPr/>
        <a:lstStyle/>
        <a:p>
          <a:r>
            <a:rPr lang="en-GB"/>
            <a:t>View countries educational information such as: Flag, Capital, Language, Currency and Capital</a:t>
          </a:r>
          <a:endParaRPr lang="en-US"/>
        </a:p>
      </dgm:t>
    </dgm:pt>
    <dgm:pt modelId="{0087AF59-7361-4630-9F5E-604F74BAF5E5}" type="parTrans" cxnId="{4AE2A277-992D-4358-9778-945655B978CC}">
      <dgm:prSet/>
      <dgm:spPr/>
      <dgm:t>
        <a:bodyPr/>
        <a:lstStyle/>
        <a:p>
          <a:endParaRPr lang="en-US"/>
        </a:p>
      </dgm:t>
    </dgm:pt>
    <dgm:pt modelId="{AB24BEB7-9315-4F71-BE37-E6C2197F7C72}" type="sibTrans" cxnId="{4AE2A277-992D-4358-9778-945655B978CC}">
      <dgm:prSet/>
      <dgm:spPr/>
      <dgm:t>
        <a:bodyPr/>
        <a:lstStyle/>
        <a:p>
          <a:endParaRPr lang="en-US"/>
        </a:p>
      </dgm:t>
    </dgm:pt>
    <dgm:pt modelId="{FEE732B9-9301-4AB4-8109-D584279D6E69}">
      <dgm:prSet/>
      <dgm:spPr/>
      <dgm:t>
        <a:bodyPr/>
        <a:lstStyle/>
        <a:p>
          <a:r>
            <a:rPr lang="en-GB"/>
            <a:t>Add photos to a country visited or living.</a:t>
          </a:r>
          <a:endParaRPr lang="en-US"/>
        </a:p>
      </dgm:t>
    </dgm:pt>
    <dgm:pt modelId="{7CE74155-82E6-4307-ABD7-BD3C9695B8D6}" type="parTrans" cxnId="{B5956E6F-129B-4810-96BD-ACA32CF9C13F}">
      <dgm:prSet/>
      <dgm:spPr/>
      <dgm:t>
        <a:bodyPr/>
        <a:lstStyle/>
        <a:p>
          <a:endParaRPr lang="en-US"/>
        </a:p>
      </dgm:t>
    </dgm:pt>
    <dgm:pt modelId="{C1DB830D-3729-4B5E-ABFB-78A9AF0F876C}" type="sibTrans" cxnId="{B5956E6F-129B-4810-96BD-ACA32CF9C13F}">
      <dgm:prSet/>
      <dgm:spPr/>
      <dgm:t>
        <a:bodyPr/>
        <a:lstStyle/>
        <a:p>
          <a:endParaRPr lang="en-US"/>
        </a:p>
      </dgm:t>
    </dgm:pt>
    <dgm:pt modelId="{03972B91-E536-4E80-8CBD-DCE713AB0017}">
      <dgm:prSet/>
      <dgm:spPr/>
      <dgm:t>
        <a:bodyPr/>
        <a:lstStyle/>
        <a:p>
          <a:r>
            <a:rPr lang="en-GB"/>
            <a:t>Manage photos / Favourite photos </a:t>
          </a:r>
          <a:endParaRPr lang="en-US"/>
        </a:p>
      </dgm:t>
    </dgm:pt>
    <dgm:pt modelId="{CCDBB2D6-43C8-4FB6-89A5-031BA040B954}" type="parTrans" cxnId="{3AF15D3E-8E91-4793-8BDA-ACC2559E941C}">
      <dgm:prSet/>
      <dgm:spPr/>
      <dgm:t>
        <a:bodyPr/>
        <a:lstStyle/>
        <a:p>
          <a:endParaRPr lang="en-US"/>
        </a:p>
      </dgm:t>
    </dgm:pt>
    <dgm:pt modelId="{CF0D4B13-985C-434F-B70D-7CE3E2032C00}" type="sibTrans" cxnId="{3AF15D3E-8E91-4793-8BDA-ACC2559E941C}">
      <dgm:prSet/>
      <dgm:spPr/>
      <dgm:t>
        <a:bodyPr/>
        <a:lstStyle/>
        <a:p>
          <a:endParaRPr lang="en-US"/>
        </a:p>
      </dgm:t>
    </dgm:pt>
    <dgm:pt modelId="{F2EA8779-9DD8-40DB-9663-03172F1A4BAE}">
      <dgm:prSet/>
      <dgm:spPr/>
      <dgm:t>
        <a:bodyPr/>
        <a:lstStyle/>
        <a:p>
          <a:r>
            <a:rPr lang="en-GB"/>
            <a:t>User can logout</a:t>
          </a:r>
          <a:endParaRPr lang="en-US"/>
        </a:p>
      </dgm:t>
    </dgm:pt>
    <dgm:pt modelId="{84827AA7-8333-4FA4-9F79-DF64B6A76974}" type="parTrans" cxnId="{1FD078B7-0148-4FA3-9C2E-13DBD48D544F}">
      <dgm:prSet/>
      <dgm:spPr/>
      <dgm:t>
        <a:bodyPr/>
        <a:lstStyle/>
        <a:p>
          <a:endParaRPr lang="en-US"/>
        </a:p>
      </dgm:t>
    </dgm:pt>
    <dgm:pt modelId="{06F2E6D3-1AAD-4C0D-AAA0-914179849038}" type="sibTrans" cxnId="{1FD078B7-0148-4FA3-9C2E-13DBD48D544F}">
      <dgm:prSet/>
      <dgm:spPr/>
      <dgm:t>
        <a:bodyPr/>
        <a:lstStyle/>
        <a:p>
          <a:endParaRPr lang="en-US"/>
        </a:p>
      </dgm:t>
    </dgm:pt>
    <dgm:pt modelId="{D5F92C87-2DBD-4564-A1E9-F951B5326A03}" type="pres">
      <dgm:prSet presAssocID="{BA2EA90E-2EB1-4F97-BAFD-31DDE5A3309A}" presName="linear" presStyleCnt="0">
        <dgm:presLayoutVars>
          <dgm:dir/>
          <dgm:animLvl val="lvl"/>
          <dgm:resizeHandles val="exact"/>
        </dgm:presLayoutVars>
      </dgm:prSet>
      <dgm:spPr/>
    </dgm:pt>
    <dgm:pt modelId="{F2E23F98-D914-445A-978E-7BE4DF759C72}" type="pres">
      <dgm:prSet presAssocID="{4F36E2D9-BE67-4DB2-97E6-77E0EF069360}" presName="parentLin" presStyleCnt="0"/>
      <dgm:spPr/>
    </dgm:pt>
    <dgm:pt modelId="{73E41522-4448-4363-8F84-EBCD4045FF78}" type="pres">
      <dgm:prSet presAssocID="{4F36E2D9-BE67-4DB2-97E6-77E0EF069360}" presName="parentLeftMargin" presStyleLbl="node1" presStyleIdx="0" presStyleCnt="4"/>
      <dgm:spPr/>
    </dgm:pt>
    <dgm:pt modelId="{AF466695-E78A-4906-BF06-78054BEFE929}" type="pres">
      <dgm:prSet presAssocID="{4F36E2D9-BE67-4DB2-97E6-77E0EF0693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C53DEA-9772-439E-8883-1BF84B983E81}" type="pres">
      <dgm:prSet presAssocID="{4F36E2D9-BE67-4DB2-97E6-77E0EF069360}" presName="negativeSpace" presStyleCnt="0"/>
      <dgm:spPr/>
    </dgm:pt>
    <dgm:pt modelId="{41C0B635-5CF8-454A-A3DE-3C08B9F9FD2C}" type="pres">
      <dgm:prSet presAssocID="{4F36E2D9-BE67-4DB2-97E6-77E0EF069360}" presName="childText" presStyleLbl="conFgAcc1" presStyleIdx="0" presStyleCnt="4">
        <dgm:presLayoutVars>
          <dgm:bulletEnabled val="1"/>
        </dgm:presLayoutVars>
      </dgm:prSet>
      <dgm:spPr/>
    </dgm:pt>
    <dgm:pt modelId="{BA137541-8109-4872-9AE9-2B2B9555A65C}" type="pres">
      <dgm:prSet presAssocID="{B05055BC-2FE1-4FCA-A465-A8C611BF649D}" presName="spaceBetweenRectangles" presStyleCnt="0"/>
      <dgm:spPr/>
    </dgm:pt>
    <dgm:pt modelId="{6A0DC44E-0B01-4284-8DC2-EB5E818405C0}" type="pres">
      <dgm:prSet presAssocID="{F883D217-BD4D-4A86-ABCD-C9D639D9EA0D}" presName="parentLin" presStyleCnt="0"/>
      <dgm:spPr/>
    </dgm:pt>
    <dgm:pt modelId="{7B8B0B03-C59D-4CAA-BFA4-E622E7D360D8}" type="pres">
      <dgm:prSet presAssocID="{F883D217-BD4D-4A86-ABCD-C9D639D9EA0D}" presName="parentLeftMargin" presStyleLbl="node1" presStyleIdx="0" presStyleCnt="4"/>
      <dgm:spPr/>
    </dgm:pt>
    <dgm:pt modelId="{17A07005-B0F3-437F-AEBB-F69BE8E80D75}" type="pres">
      <dgm:prSet presAssocID="{F883D217-BD4D-4A86-ABCD-C9D639D9EA0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789E4A2-3601-499A-AC85-47E4469C6E5A}" type="pres">
      <dgm:prSet presAssocID="{F883D217-BD4D-4A86-ABCD-C9D639D9EA0D}" presName="negativeSpace" presStyleCnt="0"/>
      <dgm:spPr/>
    </dgm:pt>
    <dgm:pt modelId="{87B0E953-D0CE-4D82-80DF-FE6BA6677E86}" type="pres">
      <dgm:prSet presAssocID="{F883D217-BD4D-4A86-ABCD-C9D639D9EA0D}" presName="childText" presStyleLbl="conFgAcc1" presStyleIdx="1" presStyleCnt="4">
        <dgm:presLayoutVars>
          <dgm:bulletEnabled val="1"/>
        </dgm:presLayoutVars>
      </dgm:prSet>
      <dgm:spPr/>
    </dgm:pt>
    <dgm:pt modelId="{E0E68A45-CD06-496A-BD1D-85B5F3F1691D}" type="pres">
      <dgm:prSet presAssocID="{4890F74A-65C7-4D7E-ADD6-2F4CFC42AD12}" presName="spaceBetweenRectangles" presStyleCnt="0"/>
      <dgm:spPr/>
    </dgm:pt>
    <dgm:pt modelId="{8834A8DA-FCFA-449C-A6DE-00D306B1D519}" type="pres">
      <dgm:prSet presAssocID="{D998F06F-4231-4ED3-87F7-12E2B6F52213}" presName="parentLin" presStyleCnt="0"/>
      <dgm:spPr/>
    </dgm:pt>
    <dgm:pt modelId="{D0465109-B673-4F98-B8D1-D739434CA169}" type="pres">
      <dgm:prSet presAssocID="{D998F06F-4231-4ED3-87F7-12E2B6F52213}" presName="parentLeftMargin" presStyleLbl="node1" presStyleIdx="1" presStyleCnt="4"/>
      <dgm:spPr/>
    </dgm:pt>
    <dgm:pt modelId="{6C1405F8-358D-4383-8886-0B62F08A7247}" type="pres">
      <dgm:prSet presAssocID="{D998F06F-4231-4ED3-87F7-12E2B6F5221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878D7D-BEC1-4BF0-A158-BC6186C35F8B}" type="pres">
      <dgm:prSet presAssocID="{D998F06F-4231-4ED3-87F7-12E2B6F52213}" presName="negativeSpace" presStyleCnt="0"/>
      <dgm:spPr/>
    </dgm:pt>
    <dgm:pt modelId="{45531740-859E-43E3-BD03-FEDEAC75BC15}" type="pres">
      <dgm:prSet presAssocID="{D998F06F-4231-4ED3-87F7-12E2B6F52213}" presName="childText" presStyleLbl="conFgAcc1" presStyleIdx="2" presStyleCnt="4">
        <dgm:presLayoutVars>
          <dgm:bulletEnabled val="1"/>
        </dgm:presLayoutVars>
      </dgm:prSet>
      <dgm:spPr/>
    </dgm:pt>
    <dgm:pt modelId="{10B97EFC-148E-4C38-9ABA-083A399CD1CE}" type="pres">
      <dgm:prSet presAssocID="{474B2017-30A6-40FD-AC11-1F953E55C9E1}" presName="spaceBetweenRectangles" presStyleCnt="0"/>
      <dgm:spPr/>
    </dgm:pt>
    <dgm:pt modelId="{9ED41370-C393-4012-9AF1-F56414F29123}" type="pres">
      <dgm:prSet presAssocID="{F2EA8779-9DD8-40DB-9663-03172F1A4BAE}" presName="parentLin" presStyleCnt="0"/>
      <dgm:spPr/>
    </dgm:pt>
    <dgm:pt modelId="{E58E18EB-1487-4472-902D-DDE3D5B93DF4}" type="pres">
      <dgm:prSet presAssocID="{F2EA8779-9DD8-40DB-9663-03172F1A4BAE}" presName="parentLeftMargin" presStyleLbl="node1" presStyleIdx="2" presStyleCnt="4"/>
      <dgm:spPr/>
    </dgm:pt>
    <dgm:pt modelId="{A7585D3D-3411-419B-8020-FD48023F7EB7}" type="pres">
      <dgm:prSet presAssocID="{F2EA8779-9DD8-40DB-9663-03172F1A4BA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3F25F52-AAD6-47A9-8CB4-423B963D4C88}" type="pres">
      <dgm:prSet presAssocID="{F2EA8779-9DD8-40DB-9663-03172F1A4BAE}" presName="negativeSpace" presStyleCnt="0"/>
      <dgm:spPr/>
    </dgm:pt>
    <dgm:pt modelId="{7FBD5C95-9974-447D-A06F-4109D2E154E2}" type="pres">
      <dgm:prSet presAssocID="{F2EA8779-9DD8-40DB-9663-03172F1A4BA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9665401-84A8-4F41-BC5A-625DBB0F425B}" type="presOf" srcId="{F883D217-BD4D-4A86-ABCD-C9D639D9EA0D}" destId="{7B8B0B03-C59D-4CAA-BFA4-E622E7D360D8}" srcOrd="0" destOrd="0" presId="urn:microsoft.com/office/officeart/2005/8/layout/list1"/>
    <dgm:cxn modelId="{8C39D137-B1FD-4E36-8AFD-C7D459686B7F}" type="presOf" srcId="{F2EA8779-9DD8-40DB-9663-03172F1A4BAE}" destId="{A7585D3D-3411-419B-8020-FD48023F7EB7}" srcOrd="1" destOrd="0" presId="urn:microsoft.com/office/officeart/2005/8/layout/list1"/>
    <dgm:cxn modelId="{2DF82039-BC40-4479-9F60-1AAF3AC10BC5}" type="presOf" srcId="{D998F06F-4231-4ED3-87F7-12E2B6F52213}" destId="{6C1405F8-358D-4383-8886-0B62F08A7247}" srcOrd="1" destOrd="0" presId="urn:microsoft.com/office/officeart/2005/8/layout/list1"/>
    <dgm:cxn modelId="{3AF15D3E-8E91-4793-8BDA-ACC2559E941C}" srcId="{D998F06F-4231-4ED3-87F7-12E2B6F52213}" destId="{03972B91-E536-4E80-8CBD-DCE713AB0017}" srcOrd="2" destOrd="0" parTransId="{CCDBB2D6-43C8-4FB6-89A5-031BA040B954}" sibTransId="{CF0D4B13-985C-434F-B70D-7CE3E2032C00}"/>
    <dgm:cxn modelId="{B5956E6F-129B-4810-96BD-ACA32CF9C13F}" srcId="{D998F06F-4231-4ED3-87F7-12E2B6F52213}" destId="{FEE732B9-9301-4AB4-8109-D584279D6E69}" srcOrd="1" destOrd="0" parTransId="{7CE74155-82E6-4307-ABD7-BD3C9695B8D6}" sibTransId="{C1DB830D-3729-4B5E-ABFB-78A9AF0F876C}"/>
    <dgm:cxn modelId="{75D02350-DE86-4114-9994-2AAE037EB228}" type="presOf" srcId="{4F36E2D9-BE67-4DB2-97E6-77E0EF069360}" destId="{AF466695-E78A-4906-BF06-78054BEFE929}" srcOrd="1" destOrd="0" presId="urn:microsoft.com/office/officeart/2005/8/layout/list1"/>
    <dgm:cxn modelId="{8EBE7570-E70E-4661-B90B-CA13C0CC3655}" type="presOf" srcId="{F883D217-BD4D-4A86-ABCD-C9D639D9EA0D}" destId="{17A07005-B0F3-437F-AEBB-F69BE8E80D75}" srcOrd="1" destOrd="0" presId="urn:microsoft.com/office/officeart/2005/8/layout/list1"/>
    <dgm:cxn modelId="{B9332476-4DB7-4595-B7BA-EF03CE8DD7FC}" type="presOf" srcId="{03972B91-E536-4E80-8CBD-DCE713AB0017}" destId="{45531740-859E-43E3-BD03-FEDEAC75BC15}" srcOrd="0" destOrd="2" presId="urn:microsoft.com/office/officeart/2005/8/layout/list1"/>
    <dgm:cxn modelId="{4AE2A277-992D-4358-9778-945655B978CC}" srcId="{D998F06F-4231-4ED3-87F7-12E2B6F52213}" destId="{5C9F26CA-9D86-4A1C-9FED-6ED373290EA0}" srcOrd="0" destOrd="0" parTransId="{0087AF59-7361-4630-9F5E-604F74BAF5E5}" sibTransId="{AB24BEB7-9315-4F71-BE37-E6C2197F7C72}"/>
    <dgm:cxn modelId="{C2340359-002C-43A1-8C75-1F8ABCFBFA88}" type="presOf" srcId="{4F36E2D9-BE67-4DB2-97E6-77E0EF069360}" destId="{73E41522-4448-4363-8F84-EBCD4045FF78}" srcOrd="0" destOrd="0" presId="urn:microsoft.com/office/officeart/2005/8/layout/list1"/>
    <dgm:cxn modelId="{FE703E82-B07D-4ABF-9B88-6C1949C81EF1}" type="presOf" srcId="{FEE732B9-9301-4AB4-8109-D584279D6E69}" destId="{45531740-859E-43E3-BD03-FEDEAC75BC15}" srcOrd="0" destOrd="1" presId="urn:microsoft.com/office/officeart/2005/8/layout/list1"/>
    <dgm:cxn modelId="{D5B6859A-6FDA-4C38-B256-7E22B2C10EE6}" srcId="{BA2EA90E-2EB1-4F97-BAFD-31DDE5A3309A}" destId="{4F36E2D9-BE67-4DB2-97E6-77E0EF069360}" srcOrd="0" destOrd="0" parTransId="{1F846EED-05C3-40A9-B370-25B55372EC73}" sibTransId="{B05055BC-2FE1-4FCA-A465-A8C611BF649D}"/>
    <dgm:cxn modelId="{8EC94BB3-4837-4602-BCA9-A382B96B8CB3}" srcId="{BA2EA90E-2EB1-4F97-BAFD-31DDE5A3309A}" destId="{D998F06F-4231-4ED3-87F7-12E2B6F52213}" srcOrd="2" destOrd="0" parTransId="{7ED9C729-692B-4FD6-B530-09C1B4DB70C1}" sibTransId="{474B2017-30A6-40FD-AC11-1F953E55C9E1}"/>
    <dgm:cxn modelId="{1FD078B7-0148-4FA3-9C2E-13DBD48D544F}" srcId="{BA2EA90E-2EB1-4F97-BAFD-31DDE5A3309A}" destId="{F2EA8779-9DD8-40DB-9663-03172F1A4BAE}" srcOrd="3" destOrd="0" parTransId="{84827AA7-8333-4FA4-9F79-DF64B6A76974}" sibTransId="{06F2E6D3-1AAD-4C0D-AAA0-914179849038}"/>
    <dgm:cxn modelId="{C250C4BF-46F8-43C9-B758-4775023369AD}" type="presOf" srcId="{5C9F26CA-9D86-4A1C-9FED-6ED373290EA0}" destId="{45531740-859E-43E3-BD03-FEDEAC75BC15}" srcOrd="0" destOrd="0" presId="urn:microsoft.com/office/officeart/2005/8/layout/list1"/>
    <dgm:cxn modelId="{1C35B0D7-9D81-4772-BE26-82BDD37D9899}" srcId="{BA2EA90E-2EB1-4F97-BAFD-31DDE5A3309A}" destId="{F883D217-BD4D-4A86-ABCD-C9D639D9EA0D}" srcOrd="1" destOrd="0" parTransId="{54973C09-0901-4A6B-9786-90D64A8D5350}" sibTransId="{4890F74A-65C7-4D7E-ADD6-2F4CFC42AD12}"/>
    <dgm:cxn modelId="{31D1C3E6-EFAA-4440-8796-CE65C268C733}" type="presOf" srcId="{D998F06F-4231-4ED3-87F7-12E2B6F52213}" destId="{D0465109-B673-4F98-B8D1-D739434CA169}" srcOrd="0" destOrd="0" presId="urn:microsoft.com/office/officeart/2005/8/layout/list1"/>
    <dgm:cxn modelId="{011519F0-1720-4233-8B34-C8CD0500CCDC}" type="presOf" srcId="{F2EA8779-9DD8-40DB-9663-03172F1A4BAE}" destId="{E58E18EB-1487-4472-902D-DDE3D5B93DF4}" srcOrd="0" destOrd="0" presId="urn:microsoft.com/office/officeart/2005/8/layout/list1"/>
    <dgm:cxn modelId="{484D19F3-7B12-4447-A2C0-BA7260B07EB7}" type="presOf" srcId="{BA2EA90E-2EB1-4F97-BAFD-31DDE5A3309A}" destId="{D5F92C87-2DBD-4564-A1E9-F951B5326A03}" srcOrd="0" destOrd="0" presId="urn:microsoft.com/office/officeart/2005/8/layout/list1"/>
    <dgm:cxn modelId="{CA2CCED7-F430-4F13-B875-16CC1F574A64}" type="presParOf" srcId="{D5F92C87-2DBD-4564-A1E9-F951B5326A03}" destId="{F2E23F98-D914-445A-978E-7BE4DF759C72}" srcOrd="0" destOrd="0" presId="urn:microsoft.com/office/officeart/2005/8/layout/list1"/>
    <dgm:cxn modelId="{356C4E41-35F1-4EED-93A3-0507FC211C33}" type="presParOf" srcId="{F2E23F98-D914-445A-978E-7BE4DF759C72}" destId="{73E41522-4448-4363-8F84-EBCD4045FF78}" srcOrd="0" destOrd="0" presId="urn:microsoft.com/office/officeart/2005/8/layout/list1"/>
    <dgm:cxn modelId="{F27DD727-7102-4AB1-ACD9-4DFC484913D9}" type="presParOf" srcId="{F2E23F98-D914-445A-978E-7BE4DF759C72}" destId="{AF466695-E78A-4906-BF06-78054BEFE929}" srcOrd="1" destOrd="0" presId="urn:microsoft.com/office/officeart/2005/8/layout/list1"/>
    <dgm:cxn modelId="{1CBFDB17-FAEA-40F7-8B34-0ABBE164118E}" type="presParOf" srcId="{D5F92C87-2DBD-4564-A1E9-F951B5326A03}" destId="{42C53DEA-9772-439E-8883-1BF84B983E81}" srcOrd="1" destOrd="0" presId="urn:microsoft.com/office/officeart/2005/8/layout/list1"/>
    <dgm:cxn modelId="{4D59AEF9-DA44-459C-A48D-4B925037E814}" type="presParOf" srcId="{D5F92C87-2DBD-4564-A1E9-F951B5326A03}" destId="{41C0B635-5CF8-454A-A3DE-3C08B9F9FD2C}" srcOrd="2" destOrd="0" presId="urn:microsoft.com/office/officeart/2005/8/layout/list1"/>
    <dgm:cxn modelId="{8B90E847-9C30-44F9-ADFD-18D899890F76}" type="presParOf" srcId="{D5F92C87-2DBD-4564-A1E9-F951B5326A03}" destId="{BA137541-8109-4872-9AE9-2B2B9555A65C}" srcOrd="3" destOrd="0" presId="urn:microsoft.com/office/officeart/2005/8/layout/list1"/>
    <dgm:cxn modelId="{482AD564-F80C-4947-96D8-69014765306A}" type="presParOf" srcId="{D5F92C87-2DBD-4564-A1E9-F951B5326A03}" destId="{6A0DC44E-0B01-4284-8DC2-EB5E818405C0}" srcOrd="4" destOrd="0" presId="urn:microsoft.com/office/officeart/2005/8/layout/list1"/>
    <dgm:cxn modelId="{BDC90956-0EE9-4CB2-8E57-3026368F27F3}" type="presParOf" srcId="{6A0DC44E-0B01-4284-8DC2-EB5E818405C0}" destId="{7B8B0B03-C59D-4CAA-BFA4-E622E7D360D8}" srcOrd="0" destOrd="0" presId="urn:microsoft.com/office/officeart/2005/8/layout/list1"/>
    <dgm:cxn modelId="{C4755B16-C339-407B-A0F5-C62141A50A02}" type="presParOf" srcId="{6A0DC44E-0B01-4284-8DC2-EB5E818405C0}" destId="{17A07005-B0F3-437F-AEBB-F69BE8E80D75}" srcOrd="1" destOrd="0" presId="urn:microsoft.com/office/officeart/2005/8/layout/list1"/>
    <dgm:cxn modelId="{AD74E63A-4500-44BF-9422-F3EAADB54B37}" type="presParOf" srcId="{D5F92C87-2DBD-4564-A1E9-F951B5326A03}" destId="{C789E4A2-3601-499A-AC85-47E4469C6E5A}" srcOrd="5" destOrd="0" presId="urn:microsoft.com/office/officeart/2005/8/layout/list1"/>
    <dgm:cxn modelId="{FD732103-A207-493E-9B7C-59D28CBC3CF9}" type="presParOf" srcId="{D5F92C87-2DBD-4564-A1E9-F951B5326A03}" destId="{87B0E953-D0CE-4D82-80DF-FE6BA6677E86}" srcOrd="6" destOrd="0" presId="urn:microsoft.com/office/officeart/2005/8/layout/list1"/>
    <dgm:cxn modelId="{69217522-1AF3-4FBC-BEAC-84075F48128F}" type="presParOf" srcId="{D5F92C87-2DBD-4564-A1E9-F951B5326A03}" destId="{E0E68A45-CD06-496A-BD1D-85B5F3F1691D}" srcOrd="7" destOrd="0" presId="urn:microsoft.com/office/officeart/2005/8/layout/list1"/>
    <dgm:cxn modelId="{E2C1E317-9635-44E8-A58E-AF6F1ED673D2}" type="presParOf" srcId="{D5F92C87-2DBD-4564-A1E9-F951B5326A03}" destId="{8834A8DA-FCFA-449C-A6DE-00D306B1D519}" srcOrd="8" destOrd="0" presId="urn:microsoft.com/office/officeart/2005/8/layout/list1"/>
    <dgm:cxn modelId="{70AF4DB0-CC61-4727-B91A-FABF30A630F4}" type="presParOf" srcId="{8834A8DA-FCFA-449C-A6DE-00D306B1D519}" destId="{D0465109-B673-4F98-B8D1-D739434CA169}" srcOrd="0" destOrd="0" presId="urn:microsoft.com/office/officeart/2005/8/layout/list1"/>
    <dgm:cxn modelId="{E1D9B052-7631-4FB9-924D-EAF24711BAFF}" type="presParOf" srcId="{8834A8DA-FCFA-449C-A6DE-00D306B1D519}" destId="{6C1405F8-358D-4383-8886-0B62F08A7247}" srcOrd="1" destOrd="0" presId="urn:microsoft.com/office/officeart/2005/8/layout/list1"/>
    <dgm:cxn modelId="{9394416C-AAFB-4364-BA91-72D89EF7BF8C}" type="presParOf" srcId="{D5F92C87-2DBD-4564-A1E9-F951B5326A03}" destId="{3E878D7D-BEC1-4BF0-A158-BC6186C35F8B}" srcOrd="9" destOrd="0" presId="urn:microsoft.com/office/officeart/2005/8/layout/list1"/>
    <dgm:cxn modelId="{50FA4679-1E92-466B-958F-92DA3BA58C1D}" type="presParOf" srcId="{D5F92C87-2DBD-4564-A1E9-F951B5326A03}" destId="{45531740-859E-43E3-BD03-FEDEAC75BC15}" srcOrd="10" destOrd="0" presId="urn:microsoft.com/office/officeart/2005/8/layout/list1"/>
    <dgm:cxn modelId="{9AA42972-EC46-4741-BA0F-0A89738BE662}" type="presParOf" srcId="{D5F92C87-2DBD-4564-A1E9-F951B5326A03}" destId="{10B97EFC-148E-4C38-9ABA-083A399CD1CE}" srcOrd="11" destOrd="0" presId="urn:microsoft.com/office/officeart/2005/8/layout/list1"/>
    <dgm:cxn modelId="{62E72637-2AA7-4769-AC1F-FC3994D8FFBE}" type="presParOf" srcId="{D5F92C87-2DBD-4564-A1E9-F951B5326A03}" destId="{9ED41370-C393-4012-9AF1-F56414F29123}" srcOrd="12" destOrd="0" presId="urn:microsoft.com/office/officeart/2005/8/layout/list1"/>
    <dgm:cxn modelId="{16045394-3286-48D5-968B-34EDCBA1B2C5}" type="presParOf" srcId="{9ED41370-C393-4012-9AF1-F56414F29123}" destId="{E58E18EB-1487-4472-902D-DDE3D5B93DF4}" srcOrd="0" destOrd="0" presId="urn:microsoft.com/office/officeart/2005/8/layout/list1"/>
    <dgm:cxn modelId="{484D2A15-59C5-441E-8C94-DC89C7C94E74}" type="presParOf" srcId="{9ED41370-C393-4012-9AF1-F56414F29123}" destId="{A7585D3D-3411-419B-8020-FD48023F7EB7}" srcOrd="1" destOrd="0" presId="urn:microsoft.com/office/officeart/2005/8/layout/list1"/>
    <dgm:cxn modelId="{7B059B76-8CD7-4069-BD14-672B05FD2293}" type="presParOf" srcId="{D5F92C87-2DBD-4564-A1E9-F951B5326A03}" destId="{E3F25F52-AAD6-47A9-8CB4-423B963D4C88}" srcOrd="13" destOrd="0" presId="urn:microsoft.com/office/officeart/2005/8/layout/list1"/>
    <dgm:cxn modelId="{B616E5C9-538A-49D3-B058-382FA96EBEB0}" type="presParOf" srcId="{D5F92C87-2DBD-4564-A1E9-F951B5326A03}" destId="{7FBD5C95-9974-447D-A06F-4109D2E154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9438A7-E56C-4FED-9294-E29AA82AE682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45DECC1-EA81-4066-B9DD-1970A0035C5A}">
      <dgm:prSet/>
      <dgm:spPr/>
      <dgm:t>
        <a:bodyPr/>
        <a:lstStyle/>
        <a:p>
          <a:r>
            <a:rPr lang="en-GB" dirty="0"/>
            <a:t>Phase 1</a:t>
          </a:r>
        </a:p>
        <a:p>
          <a:r>
            <a:rPr lang="en-GB" dirty="0"/>
            <a:t> </a:t>
          </a:r>
        </a:p>
        <a:p>
          <a:r>
            <a:rPr lang="en-GB" dirty="0"/>
            <a:t>Requirements gathering and analysis</a:t>
          </a:r>
          <a:endParaRPr lang="en-US" dirty="0"/>
        </a:p>
      </dgm:t>
    </dgm:pt>
    <dgm:pt modelId="{42FCF242-6E74-42CE-B93C-566B2E47D4BB}" type="parTrans" cxnId="{48CE9EFE-641A-46F5-B000-BC2519CD14ED}">
      <dgm:prSet/>
      <dgm:spPr/>
      <dgm:t>
        <a:bodyPr/>
        <a:lstStyle/>
        <a:p>
          <a:endParaRPr lang="en-US"/>
        </a:p>
      </dgm:t>
    </dgm:pt>
    <dgm:pt modelId="{A2E2306E-121F-4A8B-8DF3-98CEC0663D98}" type="sibTrans" cxnId="{48CE9EFE-641A-46F5-B000-BC2519CD14ED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745C69D8-93A7-47A4-A096-AAC5BD95CB5E}">
      <dgm:prSet/>
      <dgm:spPr/>
      <dgm:t>
        <a:bodyPr/>
        <a:lstStyle/>
        <a:p>
          <a:r>
            <a:rPr lang="en-GB" dirty="0"/>
            <a:t>Phase 2</a:t>
          </a:r>
        </a:p>
        <a:p>
          <a:r>
            <a:rPr lang="en-GB" dirty="0"/>
            <a:t> </a:t>
          </a:r>
        </a:p>
        <a:p>
          <a:r>
            <a:rPr lang="en-GB" dirty="0"/>
            <a:t>System design and architecture planning</a:t>
          </a:r>
          <a:endParaRPr lang="en-US" dirty="0"/>
        </a:p>
      </dgm:t>
    </dgm:pt>
    <dgm:pt modelId="{C29A3716-8F3F-45C3-A883-35A6A1DA539D}" type="parTrans" cxnId="{24978CB6-22D4-4F2D-AC4F-CC18DACF4A4C}">
      <dgm:prSet/>
      <dgm:spPr/>
      <dgm:t>
        <a:bodyPr/>
        <a:lstStyle/>
        <a:p>
          <a:endParaRPr lang="en-US"/>
        </a:p>
      </dgm:t>
    </dgm:pt>
    <dgm:pt modelId="{C2B98B6D-215B-4513-A1FC-2AC11BF3BB7D}" type="sibTrans" cxnId="{24978CB6-22D4-4F2D-AC4F-CC18DACF4A4C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956F2091-9538-495A-9401-C04E3F54D28E}">
      <dgm:prSet/>
      <dgm:spPr/>
      <dgm:t>
        <a:bodyPr/>
        <a:lstStyle/>
        <a:p>
          <a:r>
            <a:rPr lang="en-US" dirty="0"/>
            <a:t>Phase 3</a:t>
          </a:r>
        </a:p>
        <a:p>
          <a:r>
            <a:rPr lang="en-US" dirty="0"/>
            <a:t> </a:t>
          </a:r>
        </a:p>
        <a:p>
          <a:r>
            <a:rPr lang="en-US" dirty="0"/>
            <a:t>Frontend development</a:t>
          </a:r>
        </a:p>
      </dgm:t>
    </dgm:pt>
    <dgm:pt modelId="{8CAE0F57-6055-4FE3-B2D7-788AB24F2C05}" type="parTrans" cxnId="{A2B394B5-9BCE-44BC-A251-A50656F06E0B}">
      <dgm:prSet/>
      <dgm:spPr/>
      <dgm:t>
        <a:bodyPr/>
        <a:lstStyle/>
        <a:p>
          <a:endParaRPr lang="en-US"/>
        </a:p>
      </dgm:t>
    </dgm:pt>
    <dgm:pt modelId="{0843780C-254B-4B59-A289-EC58A6AB8156}" type="sibTrans" cxnId="{A2B394B5-9BCE-44BC-A251-A50656F06E0B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8AF82140-A617-4BB1-BE12-78B831F98496}">
      <dgm:prSet/>
      <dgm:spPr/>
      <dgm:t>
        <a:bodyPr/>
        <a:lstStyle/>
        <a:p>
          <a:r>
            <a:rPr lang="en-US" dirty="0"/>
            <a:t>Phase 4</a:t>
          </a:r>
        </a:p>
        <a:p>
          <a:r>
            <a:rPr lang="en-US" dirty="0"/>
            <a:t> </a:t>
          </a:r>
        </a:p>
        <a:p>
          <a:r>
            <a:rPr lang="en-US" dirty="0"/>
            <a:t>Backend development</a:t>
          </a:r>
        </a:p>
      </dgm:t>
    </dgm:pt>
    <dgm:pt modelId="{437DA5F4-739E-4BE9-B5B3-FCDC53558A77}" type="parTrans" cxnId="{6D8111C6-BAA7-4BAF-BCB4-97AE0491ACB1}">
      <dgm:prSet/>
      <dgm:spPr/>
      <dgm:t>
        <a:bodyPr/>
        <a:lstStyle/>
        <a:p>
          <a:endParaRPr lang="en-US"/>
        </a:p>
      </dgm:t>
    </dgm:pt>
    <dgm:pt modelId="{7C380C82-B632-405D-8368-0C097CA22597}" type="sibTrans" cxnId="{6D8111C6-BAA7-4BAF-BCB4-97AE0491ACB1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92021FA1-52E8-4C77-A271-39B5BA5C89F0}">
      <dgm:prSet/>
      <dgm:spPr/>
      <dgm:t>
        <a:bodyPr/>
        <a:lstStyle/>
        <a:p>
          <a:r>
            <a:rPr lang="en-US" dirty="0"/>
            <a:t>Phase 5</a:t>
          </a:r>
        </a:p>
        <a:p>
          <a:r>
            <a:rPr lang="en-US" dirty="0"/>
            <a:t> </a:t>
          </a:r>
        </a:p>
        <a:p>
          <a:r>
            <a:rPr lang="en-US" dirty="0"/>
            <a:t>Deployment Preparation</a:t>
          </a:r>
        </a:p>
      </dgm:t>
    </dgm:pt>
    <dgm:pt modelId="{2047309C-D272-4633-A469-D94C9F853013}" type="parTrans" cxnId="{9F2227AE-B95A-446A-8604-AF3EFD8CC48C}">
      <dgm:prSet/>
      <dgm:spPr/>
      <dgm:t>
        <a:bodyPr/>
        <a:lstStyle/>
        <a:p>
          <a:endParaRPr lang="en-US"/>
        </a:p>
      </dgm:t>
    </dgm:pt>
    <dgm:pt modelId="{76AA6D73-8392-4850-8D33-12B76A5BDE5B}" type="sibTrans" cxnId="{9F2227AE-B95A-446A-8604-AF3EFD8CC48C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9A902C33-63BF-40AF-BF64-38F4D890F9D9}">
      <dgm:prSet/>
      <dgm:spPr/>
      <dgm:t>
        <a:bodyPr/>
        <a:lstStyle/>
        <a:p>
          <a:r>
            <a:rPr lang="en-US" dirty="0"/>
            <a:t>Phase 6</a:t>
          </a:r>
        </a:p>
        <a:p>
          <a:endParaRPr lang="en-US" dirty="0"/>
        </a:p>
        <a:p>
          <a:r>
            <a:rPr lang="en-US" dirty="0"/>
            <a:t>Testing</a:t>
          </a:r>
        </a:p>
      </dgm:t>
    </dgm:pt>
    <dgm:pt modelId="{EE5168D3-DEE8-4F79-8F7D-1B1484C4D0A4}" type="parTrans" cxnId="{4D23E5FB-E1BE-4EBD-9869-527B1EB599FB}">
      <dgm:prSet/>
      <dgm:spPr/>
      <dgm:t>
        <a:bodyPr/>
        <a:lstStyle/>
        <a:p>
          <a:endParaRPr lang="en-US"/>
        </a:p>
      </dgm:t>
    </dgm:pt>
    <dgm:pt modelId="{D437C969-041C-4627-B49A-AF3F2DD7EEDD}" type="sibTrans" cxnId="{4D23E5FB-E1BE-4EBD-9869-527B1EB599FB}">
      <dgm:prSet phldrT="6"/>
      <dgm:spPr/>
      <dgm:t>
        <a:bodyPr/>
        <a:lstStyle/>
        <a:p>
          <a:r>
            <a:rPr lang="en-US"/>
            <a:t>6</a:t>
          </a:r>
        </a:p>
      </dgm:t>
    </dgm:pt>
    <dgm:pt modelId="{FBCF1009-7254-4066-9083-2F03148BC7A2}">
      <dgm:prSet/>
      <dgm:spPr/>
      <dgm:t>
        <a:bodyPr/>
        <a:lstStyle/>
        <a:p>
          <a:r>
            <a:rPr lang="en-US" dirty="0"/>
            <a:t>Phase 7 </a:t>
          </a:r>
        </a:p>
        <a:p>
          <a:endParaRPr lang="en-US" dirty="0"/>
        </a:p>
        <a:p>
          <a:r>
            <a:rPr lang="en-US" dirty="0"/>
            <a:t>Final Deployment</a:t>
          </a:r>
        </a:p>
      </dgm:t>
    </dgm:pt>
    <dgm:pt modelId="{0C3F25B7-1452-4356-A294-EB733DC7C0A6}" type="parTrans" cxnId="{9DEAB184-FEFC-4352-8FCC-688929B7F94A}">
      <dgm:prSet/>
      <dgm:spPr/>
      <dgm:t>
        <a:bodyPr/>
        <a:lstStyle/>
        <a:p>
          <a:endParaRPr lang="en-US"/>
        </a:p>
      </dgm:t>
    </dgm:pt>
    <dgm:pt modelId="{8584242F-071D-4941-A620-0584527F8634}" type="sibTrans" cxnId="{9DEAB184-FEFC-4352-8FCC-688929B7F94A}">
      <dgm:prSet phldrT="7"/>
      <dgm:spPr/>
      <dgm:t>
        <a:bodyPr/>
        <a:lstStyle/>
        <a:p>
          <a:r>
            <a:rPr lang="en-US"/>
            <a:t>7</a:t>
          </a:r>
        </a:p>
      </dgm:t>
    </dgm:pt>
    <dgm:pt modelId="{49639E98-753F-4A8F-AA8A-9D532E62E2CD}" type="pres">
      <dgm:prSet presAssocID="{939438A7-E56C-4FED-9294-E29AA82AE682}" presName="linearFlow" presStyleCnt="0">
        <dgm:presLayoutVars>
          <dgm:dir/>
          <dgm:animLvl val="lvl"/>
          <dgm:resizeHandles val="exact"/>
        </dgm:presLayoutVars>
      </dgm:prSet>
      <dgm:spPr/>
    </dgm:pt>
    <dgm:pt modelId="{E977BA9E-76E5-4336-976C-52169F78A2C9}" type="pres">
      <dgm:prSet presAssocID="{445DECC1-EA81-4066-B9DD-1970A0035C5A}" presName="compositeNode" presStyleCnt="0"/>
      <dgm:spPr/>
    </dgm:pt>
    <dgm:pt modelId="{12244A8C-BDA5-4A0D-BA57-A3CBA3488654}" type="pres">
      <dgm:prSet presAssocID="{445DECC1-EA81-4066-B9DD-1970A0035C5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96D0691-FE64-42CB-8083-DFE5EE238B97}" type="pres">
      <dgm:prSet presAssocID="{445DECC1-EA81-4066-B9DD-1970A0035C5A}" presName="parSh" presStyleCnt="0"/>
      <dgm:spPr/>
    </dgm:pt>
    <dgm:pt modelId="{EC3DA548-CF82-4142-BDE4-39E644256B98}" type="pres">
      <dgm:prSet presAssocID="{445DECC1-EA81-4066-B9DD-1970A0035C5A}" presName="lineNode" presStyleLbl="alignAccFollowNode1" presStyleIdx="0" presStyleCnt="21"/>
      <dgm:spPr/>
    </dgm:pt>
    <dgm:pt modelId="{BB654FDB-6197-4173-935B-748C9FBB1735}" type="pres">
      <dgm:prSet presAssocID="{445DECC1-EA81-4066-B9DD-1970A0035C5A}" presName="lineArrowNode" presStyleLbl="alignAccFollowNode1" presStyleIdx="1" presStyleCnt="21"/>
      <dgm:spPr/>
    </dgm:pt>
    <dgm:pt modelId="{43FF47C9-E371-4384-A40B-06362024B116}" type="pres">
      <dgm:prSet presAssocID="{A2E2306E-121F-4A8B-8DF3-98CEC0663D98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4998ADDF-ACFC-498F-A061-EB1606AF84D0}" type="pres">
      <dgm:prSet presAssocID="{A2E2306E-121F-4A8B-8DF3-98CEC0663D98}" presName="spacerBetweenCircleAndCallout" presStyleCnt="0">
        <dgm:presLayoutVars/>
      </dgm:prSet>
      <dgm:spPr/>
    </dgm:pt>
    <dgm:pt modelId="{ACD752AB-AEF1-46E1-8478-EBB514B495EB}" type="pres">
      <dgm:prSet presAssocID="{445DECC1-EA81-4066-B9DD-1970A0035C5A}" presName="nodeText" presStyleLbl="alignAccFollowNode1" presStyleIdx="2" presStyleCnt="21">
        <dgm:presLayoutVars>
          <dgm:bulletEnabled val="1"/>
        </dgm:presLayoutVars>
      </dgm:prSet>
      <dgm:spPr/>
    </dgm:pt>
    <dgm:pt modelId="{A616C0B3-09C4-4CF9-82DF-DD16011121C1}" type="pres">
      <dgm:prSet presAssocID="{A2E2306E-121F-4A8B-8DF3-98CEC0663D98}" presName="sibTransComposite" presStyleCnt="0"/>
      <dgm:spPr/>
    </dgm:pt>
    <dgm:pt modelId="{26ED0453-0871-437C-B737-77795D672F19}" type="pres">
      <dgm:prSet presAssocID="{745C69D8-93A7-47A4-A096-AAC5BD95CB5E}" presName="compositeNode" presStyleCnt="0"/>
      <dgm:spPr/>
    </dgm:pt>
    <dgm:pt modelId="{1CA93726-531F-433C-BF0F-36F325ADEB00}" type="pres">
      <dgm:prSet presAssocID="{745C69D8-93A7-47A4-A096-AAC5BD95CB5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62880D8-4DE0-4BCE-9D72-2F447956F63B}" type="pres">
      <dgm:prSet presAssocID="{745C69D8-93A7-47A4-A096-AAC5BD95CB5E}" presName="parSh" presStyleCnt="0"/>
      <dgm:spPr/>
    </dgm:pt>
    <dgm:pt modelId="{4DE33DDC-E9D6-4E3B-985A-7BA55412135A}" type="pres">
      <dgm:prSet presAssocID="{745C69D8-93A7-47A4-A096-AAC5BD95CB5E}" presName="lineNode" presStyleLbl="alignAccFollowNode1" presStyleIdx="3" presStyleCnt="21"/>
      <dgm:spPr/>
    </dgm:pt>
    <dgm:pt modelId="{88487554-9626-4F76-82AA-6B8E7CD9CBB0}" type="pres">
      <dgm:prSet presAssocID="{745C69D8-93A7-47A4-A096-AAC5BD95CB5E}" presName="lineArrowNode" presStyleLbl="alignAccFollowNode1" presStyleIdx="4" presStyleCnt="21"/>
      <dgm:spPr/>
    </dgm:pt>
    <dgm:pt modelId="{6683EBA6-363A-4D31-ACB1-1174981D889C}" type="pres">
      <dgm:prSet presAssocID="{C2B98B6D-215B-4513-A1FC-2AC11BF3BB7D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842CEFFE-7633-4B5B-9500-851F3581CEAB}" type="pres">
      <dgm:prSet presAssocID="{C2B98B6D-215B-4513-A1FC-2AC11BF3BB7D}" presName="spacerBetweenCircleAndCallout" presStyleCnt="0">
        <dgm:presLayoutVars/>
      </dgm:prSet>
      <dgm:spPr/>
    </dgm:pt>
    <dgm:pt modelId="{107C552C-6274-46C9-A4B6-8931A19D4B4C}" type="pres">
      <dgm:prSet presAssocID="{745C69D8-93A7-47A4-A096-AAC5BD95CB5E}" presName="nodeText" presStyleLbl="alignAccFollowNode1" presStyleIdx="5" presStyleCnt="21">
        <dgm:presLayoutVars>
          <dgm:bulletEnabled val="1"/>
        </dgm:presLayoutVars>
      </dgm:prSet>
      <dgm:spPr/>
    </dgm:pt>
    <dgm:pt modelId="{C756B578-B6AA-4F33-B04C-99A9C34426FD}" type="pres">
      <dgm:prSet presAssocID="{C2B98B6D-215B-4513-A1FC-2AC11BF3BB7D}" presName="sibTransComposite" presStyleCnt="0"/>
      <dgm:spPr/>
    </dgm:pt>
    <dgm:pt modelId="{574FEE00-9751-46D8-BC25-CBCFAA53AC7D}" type="pres">
      <dgm:prSet presAssocID="{956F2091-9538-495A-9401-C04E3F54D28E}" presName="compositeNode" presStyleCnt="0"/>
      <dgm:spPr/>
    </dgm:pt>
    <dgm:pt modelId="{F3952E9C-C671-4CAF-BD70-D69704C332CE}" type="pres">
      <dgm:prSet presAssocID="{956F2091-9538-495A-9401-C04E3F54D28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447529F-BA8C-4DF7-8158-2795D17CAB25}" type="pres">
      <dgm:prSet presAssocID="{956F2091-9538-495A-9401-C04E3F54D28E}" presName="parSh" presStyleCnt="0"/>
      <dgm:spPr/>
    </dgm:pt>
    <dgm:pt modelId="{763D385F-3033-4041-A193-C6134DAE4189}" type="pres">
      <dgm:prSet presAssocID="{956F2091-9538-495A-9401-C04E3F54D28E}" presName="lineNode" presStyleLbl="alignAccFollowNode1" presStyleIdx="6" presStyleCnt="21"/>
      <dgm:spPr/>
    </dgm:pt>
    <dgm:pt modelId="{3C351DCE-1F71-4BD4-B9DC-0554B566EA9B}" type="pres">
      <dgm:prSet presAssocID="{956F2091-9538-495A-9401-C04E3F54D28E}" presName="lineArrowNode" presStyleLbl="alignAccFollowNode1" presStyleIdx="7" presStyleCnt="21"/>
      <dgm:spPr/>
    </dgm:pt>
    <dgm:pt modelId="{DB6E34CD-6437-46DB-978C-67C0CC136B66}" type="pres">
      <dgm:prSet presAssocID="{0843780C-254B-4B59-A289-EC58A6AB8156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C030475A-9CB7-4ED1-8D2F-4E582A5E1704}" type="pres">
      <dgm:prSet presAssocID="{0843780C-254B-4B59-A289-EC58A6AB8156}" presName="spacerBetweenCircleAndCallout" presStyleCnt="0">
        <dgm:presLayoutVars/>
      </dgm:prSet>
      <dgm:spPr/>
    </dgm:pt>
    <dgm:pt modelId="{8CC4EF6D-5FC8-4BA9-A8A9-210930DF4772}" type="pres">
      <dgm:prSet presAssocID="{956F2091-9538-495A-9401-C04E3F54D28E}" presName="nodeText" presStyleLbl="alignAccFollowNode1" presStyleIdx="8" presStyleCnt="21">
        <dgm:presLayoutVars>
          <dgm:bulletEnabled val="1"/>
        </dgm:presLayoutVars>
      </dgm:prSet>
      <dgm:spPr/>
    </dgm:pt>
    <dgm:pt modelId="{418480DC-5338-42B9-A77F-032CB07E19D6}" type="pres">
      <dgm:prSet presAssocID="{0843780C-254B-4B59-A289-EC58A6AB8156}" presName="sibTransComposite" presStyleCnt="0"/>
      <dgm:spPr/>
    </dgm:pt>
    <dgm:pt modelId="{2975DD7C-6725-472B-8CC4-3C8095EA14A1}" type="pres">
      <dgm:prSet presAssocID="{8AF82140-A617-4BB1-BE12-78B831F98496}" presName="compositeNode" presStyleCnt="0"/>
      <dgm:spPr/>
    </dgm:pt>
    <dgm:pt modelId="{96BED645-60DB-4CD7-85AB-AAE2EFDE9A3B}" type="pres">
      <dgm:prSet presAssocID="{8AF82140-A617-4BB1-BE12-78B831F9849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A4493BA-CA21-4660-942D-35CCEA085E49}" type="pres">
      <dgm:prSet presAssocID="{8AF82140-A617-4BB1-BE12-78B831F98496}" presName="parSh" presStyleCnt="0"/>
      <dgm:spPr/>
    </dgm:pt>
    <dgm:pt modelId="{33EDFBBA-2454-4B67-878D-1EAD7034B316}" type="pres">
      <dgm:prSet presAssocID="{8AF82140-A617-4BB1-BE12-78B831F98496}" presName="lineNode" presStyleLbl="alignAccFollowNode1" presStyleIdx="9" presStyleCnt="21"/>
      <dgm:spPr/>
    </dgm:pt>
    <dgm:pt modelId="{F612F19A-C814-4994-8E7E-43D83D897077}" type="pres">
      <dgm:prSet presAssocID="{8AF82140-A617-4BB1-BE12-78B831F98496}" presName="lineArrowNode" presStyleLbl="alignAccFollowNode1" presStyleIdx="10" presStyleCnt="21"/>
      <dgm:spPr/>
    </dgm:pt>
    <dgm:pt modelId="{05B8C942-D44A-488C-AAE3-782B382643DC}" type="pres">
      <dgm:prSet presAssocID="{7C380C82-B632-405D-8368-0C097CA22597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69A44275-8988-4C63-96AE-AD6400D99D9D}" type="pres">
      <dgm:prSet presAssocID="{7C380C82-B632-405D-8368-0C097CA22597}" presName="spacerBetweenCircleAndCallout" presStyleCnt="0">
        <dgm:presLayoutVars/>
      </dgm:prSet>
      <dgm:spPr/>
    </dgm:pt>
    <dgm:pt modelId="{5EABCDFF-E384-4660-857E-348A603C8302}" type="pres">
      <dgm:prSet presAssocID="{8AF82140-A617-4BB1-BE12-78B831F98496}" presName="nodeText" presStyleLbl="alignAccFollowNode1" presStyleIdx="11" presStyleCnt="21">
        <dgm:presLayoutVars>
          <dgm:bulletEnabled val="1"/>
        </dgm:presLayoutVars>
      </dgm:prSet>
      <dgm:spPr/>
    </dgm:pt>
    <dgm:pt modelId="{88F3F0CD-1DC0-4F0A-8E7F-AE5B5D63F0E0}" type="pres">
      <dgm:prSet presAssocID="{7C380C82-B632-405D-8368-0C097CA22597}" presName="sibTransComposite" presStyleCnt="0"/>
      <dgm:spPr/>
    </dgm:pt>
    <dgm:pt modelId="{C009C325-5E36-4F10-8552-6040D2ACC171}" type="pres">
      <dgm:prSet presAssocID="{92021FA1-52E8-4C77-A271-39B5BA5C89F0}" presName="compositeNode" presStyleCnt="0"/>
      <dgm:spPr/>
    </dgm:pt>
    <dgm:pt modelId="{41655F83-61E6-4204-ABCB-1F344B2D5F19}" type="pres">
      <dgm:prSet presAssocID="{92021FA1-52E8-4C77-A271-39B5BA5C89F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E6837BE-FCE6-44DA-B86D-6CDB3F3297FF}" type="pres">
      <dgm:prSet presAssocID="{92021FA1-52E8-4C77-A271-39B5BA5C89F0}" presName="parSh" presStyleCnt="0"/>
      <dgm:spPr/>
    </dgm:pt>
    <dgm:pt modelId="{3D3A9711-2DBE-43E6-B433-1C79F2ED8C81}" type="pres">
      <dgm:prSet presAssocID="{92021FA1-52E8-4C77-A271-39B5BA5C89F0}" presName="lineNode" presStyleLbl="alignAccFollowNode1" presStyleIdx="12" presStyleCnt="21"/>
      <dgm:spPr/>
    </dgm:pt>
    <dgm:pt modelId="{52416E1B-BF80-4255-A579-C84493A26C7F}" type="pres">
      <dgm:prSet presAssocID="{92021FA1-52E8-4C77-A271-39B5BA5C89F0}" presName="lineArrowNode" presStyleLbl="alignAccFollowNode1" presStyleIdx="13" presStyleCnt="21"/>
      <dgm:spPr/>
    </dgm:pt>
    <dgm:pt modelId="{FB44F9EC-A5FE-432C-85FE-F6826596BDA5}" type="pres">
      <dgm:prSet presAssocID="{76AA6D73-8392-4850-8D33-12B76A5BDE5B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96366A73-CEDD-4A58-B671-A02A39DFEF43}" type="pres">
      <dgm:prSet presAssocID="{76AA6D73-8392-4850-8D33-12B76A5BDE5B}" presName="spacerBetweenCircleAndCallout" presStyleCnt="0">
        <dgm:presLayoutVars/>
      </dgm:prSet>
      <dgm:spPr/>
    </dgm:pt>
    <dgm:pt modelId="{D147D975-0CDB-49C0-ABA8-F49676BE0F2B}" type="pres">
      <dgm:prSet presAssocID="{92021FA1-52E8-4C77-A271-39B5BA5C89F0}" presName="nodeText" presStyleLbl="alignAccFollowNode1" presStyleIdx="14" presStyleCnt="21">
        <dgm:presLayoutVars>
          <dgm:bulletEnabled val="1"/>
        </dgm:presLayoutVars>
      </dgm:prSet>
      <dgm:spPr/>
    </dgm:pt>
    <dgm:pt modelId="{441E8353-8EF7-455C-8A9D-921753440322}" type="pres">
      <dgm:prSet presAssocID="{76AA6D73-8392-4850-8D33-12B76A5BDE5B}" presName="sibTransComposite" presStyleCnt="0"/>
      <dgm:spPr/>
    </dgm:pt>
    <dgm:pt modelId="{5F459A12-AE3C-4F9F-AD68-5F1A70D891C8}" type="pres">
      <dgm:prSet presAssocID="{9A902C33-63BF-40AF-BF64-38F4D890F9D9}" presName="compositeNode" presStyleCnt="0"/>
      <dgm:spPr/>
    </dgm:pt>
    <dgm:pt modelId="{B31170FF-ABAA-44BD-B210-884AE9FAD8BA}" type="pres">
      <dgm:prSet presAssocID="{9A902C33-63BF-40AF-BF64-38F4D890F9D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B660B1B-EC09-48C9-82B4-525BE201473E}" type="pres">
      <dgm:prSet presAssocID="{9A902C33-63BF-40AF-BF64-38F4D890F9D9}" presName="parSh" presStyleCnt="0"/>
      <dgm:spPr/>
    </dgm:pt>
    <dgm:pt modelId="{C91AD19E-7977-4E87-83D3-E1C767D987CA}" type="pres">
      <dgm:prSet presAssocID="{9A902C33-63BF-40AF-BF64-38F4D890F9D9}" presName="lineNode" presStyleLbl="alignAccFollowNode1" presStyleIdx="15" presStyleCnt="21"/>
      <dgm:spPr/>
    </dgm:pt>
    <dgm:pt modelId="{97A556BA-C8E3-4079-B34A-3ACCE6AB1FCD}" type="pres">
      <dgm:prSet presAssocID="{9A902C33-63BF-40AF-BF64-38F4D890F9D9}" presName="lineArrowNode" presStyleLbl="alignAccFollowNode1" presStyleIdx="16" presStyleCnt="21"/>
      <dgm:spPr/>
    </dgm:pt>
    <dgm:pt modelId="{BAD9BDA3-F375-4664-92E0-E1B74F772113}" type="pres">
      <dgm:prSet presAssocID="{D437C969-041C-4627-B49A-AF3F2DD7EEDD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F975DE54-75DA-4E23-B511-7B4F0A0C1EB9}" type="pres">
      <dgm:prSet presAssocID="{D437C969-041C-4627-B49A-AF3F2DD7EEDD}" presName="spacerBetweenCircleAndCallout" presStyleCnt="0">
        <dgm:presLayoutVars/>
      </dgm:prSet>
      <dgm:spPr/>
    </dgm:pt>
    <dgm:pt modelId="{52789118-4ACA-44B8-93F2-2CA6E4E2B8B4}" type="pres">
      <dgm:prSet presAssocID="{9A902C33-63BF-40AF-BF64-38F4D890F9D9}" presName="nodeText" presStyleLbl="alignAccFollowNode1" presStyleIdx="17" presStyleCnt="21">
        <dgm:presLayoutVars>
          <dgm:bulletEnabled val="1"/>
        </dgm:presLayoutVars>
      </dgm:prSet>
      <dgm:spPr/>
    </dgm:pt>
    <dgm:pt modelId="{2E6EFA13-3AEF-4699-AC75-F4DE3813A1E7}" type="pres">
      <dgm:prSet presAssocID="{D437C969-041C-4627-B49A-AF3F2DD7EEDD}" presName="sibTransComposite" presStyleCnt="0"/>
      <dgm:spPr/>
    </dgm:pt>
    <dgm:pt modelId="{1B511F86-9A52-4078-9A8A-4485A1903257}" type="pres">
      <dgm:prSet presAssocID="{FBCF1009-7254-4066-9083-2F03148BC7A2}" presName="compositeNode" presStyleCnt="0"/>
      <dgm:spPr/>
    </dgm:pt>
    <dgm:pt modelId="{E233ED0F-39D1-4C4D-BC19-1A562F55203A}" type="pres">
      <dgm:prSet presAssocID="{FBCF1009-7254-4066-9083-2F03148BC7A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36CDC63-F767-41C4-A763-20C2A71FF963}" type="pres">
      <dgm:prSet presAssocID="{FBCF1009-7254-4066-9083-2F03148BC7A2}" presName="parSh" presStyleCnt="0"/>
      <dgm:spPr/>
    </dgm:pt>
    <dgm:pt modelId="{78761142-FABB-414C-8A8B-AE742B7A08A4}" type="pres">
      <dgm:prSet presAssocID="{FBCF1009-7254-4066-9083-2F03148BC7A2}" presName="lineNode" presStyleLbl="alignAccFollowNode1" presStyleIdx="18" presStyleCnt="21"/>
      <dgm:spPr/>
    </dgm:pt>
    <dgm:pt modelId="{8EF61550-F2C9-446A-98C3-A4E63F909249}" type="pres">
      <dgm:prSet presAssocID="{FBCF1009-7254-4066-9083-2F03148BC7A2}" presName="lineArrowNode" presStyleLbl="alignAccFollowNode1" presStyleIdx="19" presStyleCnt="21"/>
      <dgm:spPr/>
    </dgm:pt>
    <dgm:pt modelId="{71CE6DC5-5F1D-4190-B43C-00233AC4A0F4}" type="pres">
      <dgm:prSet presAssocID="{8584242F-071D-4941-A620-0584527F8634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7354A417-D328-404A-831B-93142DB6114D}" type="pres">
      <dgm:prSet presAssocID="{8584242F-071D-4941-A620-0584527F8634}" presName="spacerBetweenCircleAndCallout" presStyleCnt="0">
        <dgm:presLayoutVars/>
      </dgm:prSet>
      <dgm:spPr/>
    </dgm:pt>
    <dgm:pt modelId="{E87E69CB-55A7-487D-A653-04339103538C}" type="pres">
      <dgm:prSet presAssocID="{FBCF1009-7254-4066-9083-2F03148BC7A2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12399205-21E4-48CB-AFFF-3A50616E8A27}" type="presOf" srcId="{445DECC1-EA81-4066-B9DD-1970A0035C5A}" destId="{ACD752AB-AEF1-46E1-8478-EBB514B495EB}" srcOrd="0" destOrd="0" presId="urn:microsoft.com/office/officeart/2016/7/layout/LinearArrowProcessNumbered"/>
    <dgm:cxn modelId="{52A1A91C-54B1-4B6B-B7D5-1136A0DED482}" type="presOf" srcId="{745C69D8-93A7-47A4-A096-AAC5BD95CB5E}" destId="{107C552C-6274-46C9-A4B6-8931A19D4B4C}" srcOrd="0" destOrd="0" presId="urn:microsoft.com/office/officeart/2016/7/layout/LinearArrowProcessNumbered"/>
    <dgm:cxn modelId="{18D19C2C-18A9-4FA9-AD4E-92639843DC19}" type="presOf" srcId="{9A902C33-63BF-40AF-BF64-38F4D890F9D9}" destId="{52789118-4ACA-44B8-93F2-2CA6E4E2B8B4}" srcOrd="0" destOrd="0" presId="urn:microsoft.com/office/officeart/2016/7/layout/LinearArrowProcessNumbered"/>
    <dgm:cxn modelId="{E9BFD343-601D-481E-BF67-FB55CA7C1A6F}" type="presOf" srcId="{76AA6D73-8392-4850-8D33-12B76A5BDE5B}" destId="{FB44F9EC-A5FE-432C-85FE-F6826596BDA5}" srcOrd="0" destOrd="0" presId="urn:microsoft.com/office/officeart/2016/7/layout/LinearArrowProcessNumbered"/>
    <dgm:cxn modelId="{2B7C8C65-A3CE-4AE7-9F89-37D9C23B334E}" type="presOf" srcId="{0843780C-254B-4B59-A289-EC58A6AB8156}" destId="{DB6E34CD-6437-46DB-978C-67C0CC136B66}" srcOrd="0" destOrd="0" presId="urn:microsoft.com/office/officeart/2016/7/layout/LinearArrowProcessNumbered"/>
    <dgm:cxn modelId="{D0B7CA50-E9F3-4DA9-B76F-3FABDB32017E}" type="presOf" srcId="{D437C969-041C-4627-B49A-AF3F2DD7EEDD}" destId="{BAD9BDA3-F375-4664-92E0-E1B74F772113}" srcOrd="0" destOrd="0" presId="urn:microsoft.com/office/officeart/2016/7/layout/LinearArrowProcessNumbered"/>
    <dgm:cxn modelId="{06053B76-367B-42D2-998A-9C40F5D4B9C9}" type="presOf" srcId="{939438A7-E56C-4FED-9294-E29AA82AE682}" destId="{49639E98-753F-4A8F-AA8A-9D532E62E2CD}" srcOrd="0" destOrd="0" presId="urn:microsoft.com/office/officeart/2016/7/layout/LinearArrowProcessNumbered"/>
    <dgm:cxn modelId="{71A86C77-7710-416D-85B3-9E545E807562}" type="presOf" srcId="{8584242F-071D-4941-A620-0584527F8634}" destId="{71CE6DC5-5F1D-4190-B43C-00233AC4A0F4}" srcOrd="0" destOrd="0" presId="urn:microsoft.com/office/officeart/2016/7/layout/LinearArrowProcessNumbered"/>
    <dgm:cxn modelId="{9DEAB184-FEFC-4352-8FCC-688929B7F94A}" srcId="{939438A7-E56C-4FED-9294-E29AA82AE682}" destId="{FBCF1009-7254-4066-9083-2F03148BC7A2}" srcOrd="6" destOrd="0" parTransId="{0C3F25B7-1452-4356-A294-EB733DC7C0A6}" sibTransId="{8584242F-071D-4941-A620-0584527F8634}"/>
    <dgm:cxn modelId="{BB35D085-0C77-489B-9335-87DC91F3FFF1}" type="presOf" srcId="{956F2091-9538-495A-9401-C04E3F54D28E}" destId="{8CC4EF6D-5FC8-4BA9-A8A9-210930DF4772}" srcOrd="0" destOrd="0" presId="urn:microsoft.com/office/officeart/2016/7/layout/LinearArrowProcessNumbered"/>
    <dgm:cxn modelId="{7ECB6C86-969D-4DA2-BE38-3F3AA05A00E8}" type="presOf" srcId="{FBCF1009-7254-4066-9083-2F03148BC7A2}" destId="{E87E69CB-55A7-487D-A653-04339103538C}" srcOrd="0" destOrd="0" presId="urn:microsoft.com/office/officeart/2016/7/layout/LinearArrowProcessNumbered"/>
    <dgm:cxn modelId="{85766F93-1610-4BF5-BE29-E291B9E55FFD}" type="presOf" srcId="{92021FA1-52E8-4C77-A271-39B5BA5C89F0}" destId="{D147D975-0CDB-49C0-ABA8-F49676BE0F2B}" srcOrd="0" destOrd="0" presId="urn:microsoft.com/office/officeart/2016/7/layout/LinearArrowProcessNumbered"/>
    <dgm:cxn modelId="{18E9789E-EB41-4747-876A-BB9AE0D0E8CC}" type="presOf" srcId="{8AF82140-A617-4BB1-BE12-78B831F98496}" destId="{5EABCDFF-E384-4660-857E-348A603C8302}" srcOrd="0" destOrd="0" presId="urn:microsoft.com/office/officeart/2016/7/layout/LinearArrowProcessNumbered"/>
    <dgm:cxn modelId="{9F2227AE-B95A-446A-8604-AF3EFD8CC48C}" srcId="{939438A7-E56C-4FED-9294-E29AA82AE682}" destId="{92021FA1-52E8-4C77-A271-39B5BA5C89F0}" srcOrd="4" destOrd="0" parTransId="{2047309C-D272-4633-A469-D94C9F853013}" sibTransId="{76AA6D73-8392-4850-8D33-12B76A5BDE5B}"/>
    <dgm:cxn modelId="{A2B394B5-9BCE-44BC-A251-A50656F06E0B}" srcId="{939438A7-E56C-4FED-9294-E29AA82AE682}" destId="{956F2091-9538-495A-9401-C04E3F54D28E}" srcOrd="2" destOrd="0" parTransId="{8CAE0F57-6055-4FE3-B2D7-788AB24F2C05}" sibTransId="{0843780C-254B-4B59-A289-EC58A6AB8156}"/>
    <dgm:cxn modelId="{24978CB6-22D4-4F2D-AC4F-CC18DACF4A4C}" srcId="{939438A7-E56C-4FED-9294-E29AA82AE682}" destId="{745C69D8-93A7-47A4-A096-AAC5BD95CB5E}" srcOrd="1" destOrd="0" parTransId="{C29A3716-8F3F-45C3-A883-35A6A1DA539D}" sibTransId="{C2B98B6D-215B-4513-A1FC-2AC11BF3BB7D}"/>
    <dgm:cxn modelId="{28CFEAB8-1850-497A-9F9C-DC0A55F2F3D9}" type="presOf" srcId="{7C380C82-B632-405D-8368-0C097CA22597}" destId="{05B8C942-D44A-488C-AAE3-782B382643DC}" srcOrd="0" destOrd="0" presId="urn:microsoft.com/office/officeart/2016/7/layout/LinearArrowProcessNumbered"/>
    <dgm:cxn modelId="{FD1BF5BA-702A-4435-904A-86B7FC619156}" type="presOf" srcId="{A2E2306E-121F-4A8B-8DF3-98CEC0663D98}" destId="{43FF47C9-E371-4384-A40B-06362024B116}" srcOrd="0" destOrd="0" presId="urn:microsoft.com/office/officeart/2016/7/layout/LinearArrowProcessNumbered"/>
    <dgm:cxn modelId="{6D8111C6-BAA7-4BAF-BCB4-97AE0491ACB1}" srcId="{939438A7-E56C-4FED-9294-E29AA82AE682}" destId="{8AF82140-A617-4BB1-BE12-78B831F98496}" srcOrd="3" destOrd="0" parTransId="{437DA5F4-739E-4BE9-B5B3-FCDC53558A77}" sibTransId="{7C380C82-B632-405D-8368-0C097CA22597}"/>
    <dgm:cxn modelId="{B48D7DEB-99FA-415B-9ED1-F8FFD10C4D62}" type="presOf" srcId="{C2B98B6D-215B-4513-A1FC-2AC11BF3BB7D}" destId="{6683EBA6-363A-4D31-ACB1-1174981D889C}" srcOrd="0" destOrd="0" presId="urn:microsoft.com/office/officeart/2016/7/layout/LinearArrowProcessNumbered"/>
    <dgm:cxn modelId="{4D23E5FB-E1BE-4EBD-9869-527B1EB599FB}" srcId="{939438A7-E56C-4FED-9294-E29AA82AE682}" destId="{9A902C33-63BF-40AF-BF64-38F4D890F9D9}" srcOrd="5" destOrd="0" parTransId="{EE5168D3-DEE8-4F79-8F7D-1B1484C4D0A4}" sibTransId="{D437C969-041C-4627-B49A-AF3F2DD7EEDD}"/>
    <dgm:cxn modelId="{48CE9EFE-641A-46F5-B000-BC2519CD14ED}" srcId="{939438A7-E56C-4FED-9294-E29AA82AE682}" destId="{445DECC1-EA81-4066-B9DD-1970A0035C5A}" srcOrd="0" destOrd="0" parTransId="{42FCF242-6E74-42CE-B93C-566B2E47D4BB}" sibTransId="{A2E2306E-121F-4A8B-8DF3-98CEC0663D98}"/>
    <dgm:cxn modelId="{78E09FC7-8E58-46A3-8AC3-AB38B9B6D2E4}" type="presParOf" srcId="{49639E98-753F-4A8F-AA8A-9D532E62E2CD}" destId="{E977BA9E-76E5-4336-976C-52169F78A2C9}" srcOrd="0" destOrd="0" presId="urn:microsoft.com/office/officeart/2016/7/layout/LinearArrowProcessNumbered"/>
    <dgm:cxn modelId="{05F43AC7-89C0-40F1-978E-9A7CFC67F298}" type="presParOf" srcId="{E977BA9E-76E5-4336-976C-52169F78A2C9}" destId="{12244A8C-BDA5-4A0D-BA57-A3CBA3488654}" srcOrd="0" destOrd="0" presId="urn:microsoft.com/office/officeart/2016/7/layout/LinearArrowProcessNumbered"/>
    <dgm:cxn modelId="{8C00D7C1-B493-4199-8FB3-4A585D258896}" type="presParOf" srcId="{E977BA9E-76E5-4336-976C-52169F78A2C9}" destId="{596D0691-FE64-42CB-8083-DFE5EE238B97}" srcOrd="1" destOrd="0" presId="urn:microsoft.com/office/officeart/2016/7/layout/LinearArrowProcessNumbered"/>
    <dgm:cxn modelId="{D598353A-525C-4911-85CE-3BB6141FBE7B}" type="presParOf" srcId="{596D0691-FE64-42CB-8083-DFE5EE238B97}" destId="{EC3DA548-CF82-4142-BDE4-39E644256B98}" srcOrd="0" destOrd="0" presId="urn:microsoft.com/office/officeart/2016/7/layout/LinearArrowProcessNumbered"/>
    <dgm:cxn modelId="{CB28DE91-F935-45EB-AB28-4A9DC0C4FE5F}" type="presParOf" srcId="{596D0691-FE64-42CB-8083-DFE5EE238B97}" destId="{BB654FDB-6197-4173-935B-748C9FBB1735}" srcOrd="1" destOrd="0" presId="urn:microsoft.com/office/officeart/2016/7/layout/LinearArrowProcessNumbered"/>
    <dgm:cxn modelId="{3E2AD46B-AB3C-4924-90D1-7A0756D23389}" type="presParOf" srcId="{596D0691-FE64-42CB-8083-DFE5EE238B97}" destId="{43FF47C9-E371-4384-A40B-06362024B116}" srcOrd="2" destOrd="0" presId="urn:microsoft.com/office/officeart/2016/7/layout/LinearArrowProcessNumbered"/>
    <dgm:cxn modelId="{A09F0226-BB5D-4F1E-A42D-D0D811332BA7}" type="presParOf" srcId="{596D0691-FE64-42CB-8083-DFE5EE238B97}" destId="{4998ADDF-ACFC-498F-A061-EB1606AF84D0}" srcOrd="3" destOrd="0" presId="urn:microsoft.com/office/officeart/2016/7/layout/LinearArrowProcessNumbered"/>
    <dgm:cxn modelId="{8BD499B8-A704-4B60-BA79-5F071B123CF4}" type="presParOf" srcId="{E977BA9E-76E5-4336-976C-52169F78A2C9}" destId="{ACD752AB-AEF1-46E1-8478-EBB514B495EB}" srcOrd="2" destOrd="0" presId="urn:microsoft.com/office/officeart/2016/7/layout/LinearArrowProcessNumbered"/>
    <dgm:cxn modelId="{3CE1E71F-C638-4243-9D20-B3533BABE40E}" type="presParOf" srcId="{49639E98-753F-4A8F-AA8A-9D532E62E2CD}" destId="{A616C0B3-09C4-4CF9-82DF-DD16011121C1}" srcOrd="1" destOrd="0" presId="urn:microsoft.com/office/officeart/2016/7/layout/LinearArrowProcessNumbered"/>
    <dgm:cxn modelId="{F37EFD92-0A48-49C6-A6E7-6547DF3D5A6A}" type="presParOf" srcId="{49639E98-753F-4A8F-AA8A-9D532E62E2CD}" destId="{26ED0453-0871-437C-B737-77795D672F19}" srcOrd="2" destOrd="0" presId="urn:microsoft.com/office/officeart/2016/7/layout/LinearArrowProcessNumbered"/>
    <dgm:cxn modelId="{D3F1A126-E5F1-4C18-AE0A-45F41CFC392C}" type="presParOf" srcId="{26ED0453-0871-437C-B737-77795D672F19}" destId="{1CA93726-531F-433C-BF0F-36F325ADEB00}" srcOrd="0" destOrd="0" presId="urn:microsoft.com/office/officeart/2016/7/layout/LinearArrowProcessNumbered"/>
    <dgm:cxn modelId="{70F384BE-533B-4ABA-B515-59D36D74D4DC}" type="presParOf" srcId="{26ED0453-0871-437C-B737-77795D672F19}" destId="{862880D8-4DE0-4BCE-9D72-2F447956F63B}" srcOrd="1" destOrd="0" presId="urn:microsoft.com/office/officeart/2016/7/layout/LinearArrowProcessNumbered"/>
    <dgm:cxn modelId="{1B18EA93-72D8-4EF8-A732-077035FF78C5}" type="presParOf" srcId="{862880D8-4DE0-4BCE-9D72-2F447956F63B}" destId="{4DE33DDC-E9D6-4E3B-985A-7BA55412135A}" srcOrd="0" destOrd="0" presId="urn:microsoft.com/office/officeart/2016/7/layout/LinearArrowProcessNumbered"/>
    <dgm:cxn modelId="{9A802717-507B-47CC-A991-AB1BC39108DB}" type="presParOf" srcId="{862880D8-4DE0-4BCE-9D72-2F447956F63B}" destId="{88487554-9626-4F76-82AA-6B8E7CD9CBB0}" srcOrd="1" destOrd="0" presId="urn:microsoft.com/office/officeart/2016/7/layout/LinearArrowProcessNumbered"/>
    <dgm:cxn modelId="{3347A062-EF1F-43CB-B3DE-CA342D40F0CA}" type="presParOf" srcId="{862880D8-4DE0-4BCE-9D72-2F447956F63B}" destId="{6683EBA6-363A-4D31-ACB1-1174981D889C}" srcOrd="2" destOrd="0" presId="urn:microsoft.com/office/officeart/2016/7/layout/LinearArrowProcessNumbered"/>
    <dgm:cxn modelId="{C6B44CBA-BF66-4641-8F2F-41FA7A47C8DF}" type="presParOf" srcId="{862880D8-4DE0-4BCE-9D72-2F447956F63B}" destId="{842CEFFE-7633-4B5B-9500-851F3581CEAB}" srcOrd="3" destOrd="0" presId="urn:microsoft.com/office/officeart/2016/7/layout/LinearArrowProcessNumbered"/>
    <dgm:cxn modelId="{F8CE3734-7273-41AD-A633-094D48200918}" type="presParOf" srcId="{26ED0453-0871-437C-B737-77795D672F19}" destId="{107C552C-6274-46C9-A4B6-8931A19D4B4C}" srcOrd="2" destOrd="0" presId="urn:microsoft.com/office/officeart/2016/7/layout/LinearArrowProcessNumbered"/>
    <dgm:cxn modelId="{9E0DF2C7-9B2D-4A66-BBAB-5AAD35482EC2}" type="presParOf" srcId="{49639E98-753F-4A8F-AA8A-9D532E62E2CD}" destId="{C756B578-B6AA-4F33-B04C-99A9C34426FD}" srcOrd="3" destOrd="0" presId="urn:microsoft.com/office/officeart/2016/7/layout/LinearArrowProcessNumbered"/>
    <dgm:cxn modelId="{6B8031B7-FF1E-4EB0-8F4C-E5F2CC094D56}" type="presParOf" srcId="{49639E98-753F-4A8F-AA8A-9D532E62E2CD}" destId="{574FEE00-9751-46D8-BC25-CBCFAA53AC7D}" srcOrd="4" destOrd="0" presId="urn:microsoft.com/office/officeart/2016/7/layout/LinearArrowProcessNumbered"/>
    <dgm:cxn modelId="{A798B1F5-9FF5-4C69-8963-61F8F7439DB8}" type="presParOf" srcId="{574FEE00-9751-46D8-BC25-CBCFAA53AC7D}" destId="{F3952E9C-C671-4CAF-BD70-D69704C332CE}" srcOrd="0" destOrd="0" presId="urn:microsoft.com/office/officeart/2016/7/layout/LinearArrowProcessNumbered"/>
    <dgm:cxn modelId="{1B1F287B-A6B7-403A-ABA6-4F961AEF26B8}" type="presParOf" srcId="{574FEE00-9751-46D8-BC25-CBCFAA53AC7D}" destId="{B447529F-BA8C-4DF7-8158-2795D17CAB25}" srcOrd="1" destOrd="0" presId="urn:microsoft.com/office/officeart/2016/7/layout/LinearArrowProcessNumbered"/>
    <dgm:cxn modelId="{FBFE2716-CD62-47FB-A101-D935364D0326}" type="presParOf" srcId="{B447529F-BA8C-4DF7-8158-2795D17CAB25}" destId="{763D385F-3033-4041-A193-C6134DAE4189}" srcOrd="0" destOrd="0" presId="urn:microsoft.com/office/officeart/2016/7/layout/LinearArrowProcessNumbered"/>
    <dgm:cxn modelId="{3A1A75A6-3FA7-43AA-BC13-09B4D2EE6F5F}" type="presParOf" srcId="{B447529F-BA8C-4DF7-8158-2795D17CAB25}" destId="{3C351DCE-1F71-4BD4-B9DC-0554B566EA9B}" srcOrd="1" destOrd="0" presId="urn:microsoft.com/office/officeart/2016/7/layout/LinearArrowProcessNumbered"/>
    <dgm:cxn modelId="{3613024E-C0BB-42B2-90B0-F7859CD78BD1}" type="presParOf" srcId="{B447529F-BA8C-4DF7-8158-2795D17CAB25}" destId="{DB6E34CD-6437-46DB-978C-67C0CC136B66}" srcOrd="2" destOrd="0" presId="urn:microsoft.com/office/officeart/2016/7/layout/LinearArrowProcessNumbered"/>
    <dgm:cxn modelId="{EF01EF93-69CD-46C8-AD2C-69611D735E5B}" type="presParOf" srcId="{B447529F-BA8C-4DF7-8158-2795D17CAB25}" destId="{C030475A-9CB7-4ED1-8D2F-4E582A5E1704}" srcOrd="3" destOrd="0" presId="urn:microsoft.com/office/officeart/2016/7/layout/LinearArrowProcessNumbered"/>
    <dgm:cxn modelId="{FC14F133-0A53-4874-BC6C-3F6FA2DD010D}" type="presParOf" srcId="{574FEE00-9751-46D8-BC25-CBCFAA53AC7D}" destId="{8CC4EF6D-5FC8-4BA9-A8A9-210930DF4772}" srcOrd="2" destOrd="0" presId="urn:microsoft.com/office/officeart/2016/7/layout/LinearArrowProcessNumbered"/>
    <dgm:cxn modelId="{023581B1-EDA9-4301-99BA-02367DA20E5D}" type="presParOf" srcId="{49639E98-753F-4A8F-AA8A-9D532E62E2CD}" destId="{418480DC-5338-42B9-A77F-032CB07E19D6}" srcOrd="5" destOrd="0" presId="urn:microsoft.com/office/officeart/2016/7/layout/LinearArrowProcessNumbered"/>
    <dgm:cxn modelId="{894064D4-91E1-4EC7-814B-71E2FA325D3E}" type="presParOf" srcId="{49639E98-753F-4A8F-AA8A-9D532E62E2CD}" destId="{2975DD7C-6725-472B-8CC4-3C8095EA14A1}" srcOrd="6" destOrd="0" presId="urn:microsoft.com/office/officeart/2016/7/layout/LinearArrowProcessNumbered"/>
    <dgm:cxn modelId="{153C5F83-0CA7-4B35-9379-4C576515B6B3}" type="presParOf" srcId="{2975DD7C-6725-472B-8CC4-3C8095EA14A1}" destId="{96BED645-60DB-4CD7-85AB-AAE2EFDE9A3B}" srcOrd="0" destOrd="0" presId="urn:microsoft.com/office/officeart/2016/7/layout/LinearArrowProcessNumbered"/>
    <dgm:cxn modelId="{55D28279-D5B2-4CA6-9324-EE230C58CD88}" type="presParOf" srcId="{2975DD7C-6725-472B-8CC4-3C8095EA14A1}" destId="{CA4493BA-CA21-4660-942D-35CCEA085E49}" srcOrd="1" destOrd="0" presId="urn:microsoft.com/office/officeart/2016/7/layout/LinearArrowProcessNumbered"/>
    <dgm:cxn modelId="{1D80A7C5-EBCF-4346-A055-35CC60BCBD33}" type="presParOf" srcId="{CA4493BA-CA21-4660-942D-35CCEA085E49}" destId="{33EDFBBA-2454-4B67-878D-1EAD7034B316}" srcOrd="0" destOrd="0" presId="urn:microsoft.com/office/officeart/2016/7/layout/LinearArrowProcessNumbered"/>
    <dgm:cxn modelId="{7C60A01E-B361-46BB-9933-C99F0F5F312A}" type="presParOf" srcId="{CA4493BA-CA21-4660-942D-35CCEA085E49}" destId="{F612F19A-C814-4994-8E7E-43D83D897077}" srcOrd="1" destOrd="0" presId="urn:microsoft.com/office/officeart/2016/7/layout/LinearArrowProcessNumbered"/>
    <dgm:cxn modelId="{108596E5-A38A-46BB-BCEB-3AB69F30D5A7}" type="presParOf" srcId="{CA4493BA-CA21-4660-942D-35CCEA085E49}" destId="{05B8C942-D44A-488C-AAE3-782B382643DC}" srcOrd="2" destOrd="0" presId="urn:microsoft.com/office/officeart/2016/7/layout/LinearArrowProcessNumbered"/>
    <dgm:cxn modelId="{A67CB1C4-F308-434A-9748-31FDE864FF96}" type="presParOf" srcId="{CA4493BA-CA21-4660-942D-35CCEA085E49}" destId="{69A44275-8988-4C63-96AE-AD6400D99D9D}" srcOrd="3" destOrd="0" presId="urn:microsoft.com/office/officeart/2016/7/layout/LinearArrowProcessNumbered"/>
    <dgm:cxn modelId="{99FCE104-D129-4D30-9EAD-7B00AE7F876C}" type="presParOf" srcId="{2975DD7C-6725-472B-8CC4-3C8095EA14A1}" destId="{5EABCDFF-E384-4660-857E-348A603C8302}" srcOrd="2" destOrd="0" presId="urn:microsoft.com/office/officeart/2016/7/layout/LinearArrowProcessNumbered"/>
    <dgm:cxn modelId="{53B2F6AC-BA17-42BD-9794-52F0FF25EC18}" type="presParOf" srcId="{49639E98-753F-4A8F-AA8A-9D532E62E2CD}" destId="{88F3F0CD-1DC0-4F0A-8E7F-AE5B5D63F0E0}" srcOrd="7" destOrd="0" presId="urn:microsoft.com/office/officeart/2016/7/layout/LinearArrowProcessNumbered"/>
    <dgm:cxn modelId="{C676EF5D-9E90-4434-BA1D-4CEBBBE61AE4}" type="presParOf" srcId="{49639E98-753F-4A8F-AA8A-9D532E62E2CD}" destId="{C009C325-5E36-4F10-8552-6040D2ACC171}" srcOrd="8" destOrd="0" presId="urn:microsoft.com/office/officeart/2016/7/layout/LinearArrowProcessNumbered"/>
    <dgm:cxn modelId="{567435CA-4F20-4BF2-8C80-D2B9BA7EF6EB}" type="presParOf" srcId="{C009C325-5E36-4F10-8552-6040D2ACC171}" destId="{41655F83-61E6-4204-ABCB-1F344B2D5F19}" srcOrd="0" destOrd="0" presId="urn:microsoft.com/office/officeart/2016/7/layout/LinearArrowProcessNumbered"/>
    <dgm:cxn modelId="{415AF206-088A-4C59-8B9A-DF879C552C39}" type="presParOf" srcId="{C009C325-5E36-4F10-8552-6040D2ACC171}" destId="{CE6837BE-FCE6-44DA-B86D-6CDB3F3297FF}" srcOrd="1" destOrd="0" presId="urn:microsoft.com/office/officeart/2016/7/layout/LinearArrowProcessNumbered"/>
    <dgm:cxn modelId="{21844C01-F246-4BBE-8035-3B5062905863}" type="presParOf" srcId="{CE6837BE-FCE6-44DA-B86D-6CDB3F3297FF}" destId="{3D3A9711-2DBE-43E6-B433-1C79F2ED8C81}" srcOrd="0" destOrd="0" presId="urn:microsoft.com/office/officeart/2016/7/layout/LinearArrowProcessNumbered"/>
    <dgm:cxn modelId="{22E8C97C-B120-48F0-8C5E-0829A19AD664}" type="presParOf" srcId="{CE6837BE-FCE6-44DA-B86D-6CDB3F3297FF}" destId="{52416E1B-BF80-4255-A579-C84493A26C7F}" srcOrd="1" destOrd="0" presId="urn:microsoft.com/office/officeart/2016/7/layout/LinearArrowProcessNumbered"/>
    <dgm:cxn modelId="{F6C4D390-E326-4A4B-B53C-F71CD1020077}" type="presParOf" srcId="{CE6837BE-FCE6-44DA-B86D-6CDB3F3297FF}" destId="{FB44F9EC-A5FE-432C-85FE-F6826596BDA5}" srcOrd="2" destOrd="0" presId="urn:microsoft.com/office/officeart/2016/7/layout/LinearArrowProcessNumbered"/>
    <dgm:cxn modelId="{BFA70DE3-B4AE-4CFF-A2DF-DCA8D6CF6AB5}" type="presParOf" srcId="{CE6837BE-FCE6-44DA-B86D-6CDB3F3297FF}" destId="{96366A73-CEDD-4A58-B671-A02A39DFEF43}" srcOrd="3" destOrd="0" presId="urn:microsoft.com/office/officeart/2016/7/layout/LinearArrowProcessNumbered"/>
    <dgm:cxn modelId="{BAE18A45-FC51-4E0D-8AC8-4B176B557ACE}" type="presParOf" srcId="{C009C325-5E36-4F10-8552-6040D2ACC171}" destId="{D147D975-0CDB-49C0-ABA8-F49676BE0F2B}" srcOrd="2" destOrd="0" presId="urn:microsoft.com/office/officeart/2016/7/layout/LinearArrowProcessNumbered"/>
    <dgm:cxn modelId="{D9BEA8EC-EB09-478A-9E87-0273AD3A26DE}" type="presParOf" srcId="{49639E98-753F-4A8F-AA8A-9D532E62E2CD}" destId="{441E8353-8EF7-455C-8A9D-921753440322}" srcOrd="9" destOrd="0" presId="urn:microsoft.com/office/officeart/2016/7/layout/LinearArrowProcessNumbered"/>
    <dgm:cxn modelId="{E17B6670-6EDA-474B-9D12-5F32502A1849}" type="presParOf" srcId="{49639E98-753F-4A8F-AA8A-9D532E62E2CD}" destId="{5F459A12-AE3C-4F9F-AD68-5F1A70D891C8}" srcOrd="10" destOrd="0" presId="urn:microsoft.com/office/officeart/2016/7/layout/LinearArrowProcessNumbered"/>
    <dgm:cxn modelId="{A7FFBDD9-FBD8-4410-9CF7-638A6D3B6D7C}" type="presParOf" srcId="{5F459A12-AE3C-4F9F-AD68-5F1A70D891C8}" destId="{B31170FF-ABAA-44BD-B210-884AE9FAD8BA}" srcOrd="0" destOrd="0" presId="urn:microsoft.com/office/officeart/2016/7/layout/LinearArrowProcessNumbered"/>
    <dgm:cxn modelId="{24514939-7029-4C09-BB8F-8176AE4D6E77}" type="presParOf" srcId="{5F459A12-AE3C-4F9F-AD68-5F1A70D891C8}" destId="{2B660B1B-EC09-48C9-82B4-525BE201473E}" srcOrd="1" destOrd="0" presId="urn:microsoft.com/office/officeart/2016/7/layout/LinearArrowProcessNumbered"/>
    <dgm:cxn modelId="{B2C5A0C2-501B-4EEC-8677-D4838A410084}" type="presParOf" srcId="{2B660B1B-EC09-48C9-82B4-525BE201473E}" destId="{C91AD19E-7977-4E87-83D3-E1C767D987CA}" srcOrd="0" destOrd="0" presId="urn:microsoft.com/office/officeart/2016/7/layout/LinearArrowProcessNumbered"/>
    <dgm:cxn modelId="{4AF89A49-74F9-465B-9A34-462B3ED670F5}" type="presParOf" srcId="{2B660B1B-EC09-48C9-82B4-525BE201473E}" destId="{97A556BA-C8E3-4079-B34A-3ACCE6AB1FCD}" srcOrd="1" destOrd="0" presId="urn:microsoft.com/office/officeart/2016/7/layout/LinearArrowProcessNumbered"/>
    <dgm:cxn modelId="{90698AFB-3EF6-4BEC-B4C1-2A3A5C9DDBCD}" type="presParOf" srcId="{2B660B1B-EC09-48C9-82B4-525BE201473E}" destId="{BAD9BDA3-F375-4664-92E0-E1B74F772113}" srcOrd="2" destOrd="0" presId="urn:microsoft.com/office/officeart/2016/7/layout/LinearArrowProcessNumbered"/>
    <dgm:cxn modelId="{49E0FC46-F6BF-4CCD-9C1F-7BE5AEF0E3DF}" type="presParOf" srcId="{2B660B1B-EC09-48C9-82B4-525BE201473E}" destId="{F975DE54-75DA-4E23-B511-7B4F0A0C1EB9}" srcOrd="3" destOrd="0" presId="urn:microsoft.com/office/officeart/2016/7/layout/LinearArrowProcessNumbered"/>
    <dgm:cxn modelId="{5A85F6A1-2061-47A2-B857-3DCA92C82DB7}" type="presParOf" srcId="{5F459A12-AE3C-4F9F-AD68-5F1A70D891C8}" destId="{52789118-4ACA-44B8-93F2-2CA6E4E2B8B4}" srcOrd="2" destOrd="0" presId="urn:microsoft.com/office/officeart/2016/7/layout/LinearArrowProcessNumbered"/>
    <dgm:cxn modelId="{AB9A7EA9-89CC-4572-AA6A-448AD9CC066E}" type="presParOf" srcId="{49639E98-753F-4A8F-AA8A-9D532E62E2CD}" destId="{2E6EFA13-3AEF-4699-AC75-F4DE3813A1E7}" srcOrd="11" destOrd="0" presId="urn:microsoft.com/office/officeart/2016/7/layout/LinearArrowProcessNumbered"/>
    <dgm:cxn modelId="{47EAB3E9-AB80-4AC3-843D-72C175F0F502}" type="presParOf" srcId="{49639E98-753F-4A8F-AA8A-9D532E62E2CD}" destId="{1B511F86-9A52-4078-9A8A-4485A1903257}" srcOrd="12" destOrd="0" presId="urn:microsoft.com/office/officeart/2016/7/layout/LinearArrowProcessNumbered"/>
    <dgm:cxn modelId="{691F2B2C-42EC-4EB8-92BF-FF65AC3A6B45}" type="presParOf" srcId="{1B511F86-9A52-4078-9A8A-4485A1903257}" destId="{E233ED0F-39D1-4C4D-BC19-1A562F55203A}" srcOrd="0" destOrd="0" presId="urn:microsoft.com/office/officeart/2016/7/layout/LinearArrowProcessNumbered"/>
    <dgm:cxn modelId="{C194FA08-4CE8-4B98-BEED-3E481A0C23AF}" type="presParOf" srcId="{1B511F86-9A52-4078-9A8A-4485A1903257}" destId="{136CDC63-F767-41C4-A763-20C2A71FF963}" srcOrd="1" destOrd="0" presId="urn:microsoft.com/office/officeart/2016/7/layout/LinearArrowProcessNumbered"/>
    <dgm:cxn modelId="{D544480C-05AE-4CDB-87D8-E6766D7AF18C}" type="presParOf" srcId="{136CDC63-F767-41C4-A763-20C2A71FF963}" destId="{78761142-FABB-414C-8A8B-AE742B7A08A4}" srcOrd="0" destOrd="0" presId="urn:microsoft.com/office/officeart/2016/7/layout/LinearArrowProcessNumbered"/>
    <dgm:cxn modelId="{68031920-E4BC-49BA-AF65-0949DD18B0A2}" type="presParOf" srcId="{136CDC63-F767-41C4-A763-20C2A71FF963}" destId="{8EF61550-F2C9-446A-98C3-A4E63F909249}" srcOrd="1" destOrd="0" presId="urn:microsoft.com/office/officeart/2016/7/layout/LinearArrowProcessNumbered"/>
    <dgm:cxn modelId="{F6236617-AA93-4F81-B17A-CEB1B1C44358}" type="presParOf" srcId="{136CDC63-F767-41C4-A763-20C2A71FF963}" destId="{71CE6DC5-5F1D-4190-B43C-00233AC4A0F4}" srcOrd="2" destOrd="0" presId="urn:microsoft.com/office/officeart/2016/7/layout/LinearArrowProcessNumbered"/>
    <dgm:cxn modelId="{7024820A-EF40-43D7-932E-13CA8AF3FEBA}" type="presParOf" srcId="{136CDC63-F767-41C4-A763-20C2A71FF963}" destId="{7354A417-D328-404A-831B-93142DB6114D}" srcOrd="3" destOrd="0" presId="urn:microsoft.com/office/officeart/2016/7/layout/LinearArrowProcessNumbered"/>
    <dgm:cxn modelId="{96BA10E9-C338-4264-B0DA-1D4F4FE6857D}" type="presParOf" srcId="{1B511F86-9A52-4078-9A8A-4485A1903257}" destId="{E87E69CB-55A7-487D-A653-04339103538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9ACE16-938F-4079-BEFE-4CA5D663EB5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40A15D-D666-4EB8-845B-A0BB71F69DD3}">
      <dgm:prSet/>
      <dgm:spPr/>
      <dgm:t>
        <a:bodyPr/>
        <a:lstStyle/>
        <a:p>
          <a:r>
            <a:rPr lang="en-US" b="1" i="0" baseline="0" dirty="0"/>
            <a:t>Photomap’s Unique Value</a:t>
          </a:r>
          <a:r>
            <a:rPr lang="en-US" b="0" i="0" baseline="0" dirty="0"/>
            <a:t>: Integrates photos with geolocation, enriching user experience beyond traditional galleries.</a:t>
          </a:r>
          <a:endParaRPr lang="en-US" dirty="0"/>
        </a:p>
      </dgm:t>
    </dgm:pt>
    <dgm:pt modelId="{0392D53B-8E9F-48E8-8240-A53A8339C748}" type="parTrans" cxnId="{3DFA3F1F-AF7C-484F-814E-B21910D8689A}">
      <dgm:prSet/>
      <dgm:spPr/>
      <dgm:t>
        <a:bodyPr/>
        <a:lstStyle/>
        <a:p>
          <a:endParaRPr lang="en-US"/>
        </a:p>
      </dgm:t>
    </dgm:pt>
    <dgm:pt modelId="{B735D067-2681-4E99-9B82-7F3AEEC8AE57}" type="sibTrans" cxnId="{3DFA3F1F-AF7C-484F-814E-B21910D8689A}">
      <dgm:prSet/>
      <dgm:spPr/>
      <dgm:t>
        <a:bodyPr/>
        <a:lstStyle/>
        <a:p>
          <a:endParaRPr lang="en-US"/>
        </a:p>
      </dgm:t>
    </dgm:pt>
    <dgm:pt modelId="{E0738E43-FE64-4CF2-A17E-49A725B4D591}">
      <dgm:prSet/>
      <dgm:spPr/>
      <dgm:t>
        <a:bodyPr/>
        <a:lstStyle/>
        <a:p>
          <a:r>
            <a:rPr lang="en-US" b="1" i="0" baseline="0" dirty="0"/>
            <a:t>Educational Impact</a:t>
          </a:r>
          <a:r>
            <a:rPr lang="en-US" b="0" i="0" baseline="0" dirty="0"/>
            <a:t>: Promotes global awareness by providing cultural details about each country.</a:t>
          </a:r>
          <a:endParaRPr lang="en-US" dirty="0"/>
        </a:p>
      </dgm:t>
    </dgm:pt>
    <dgm:pt modelId="{CBD52218-C4AA-474F-9587-75D33048C270}" type="parTrans" cxnId="{519CC4A7-5F60-4D97-A300-A28B82B38CFD}">
      <dgm:prSet/>
      <dgm:spPr/>
      <dgm:t>
        <a:bodyPr/>
        <a:lstStyle/>
        <a:p>
          <a:endParaRPr lang="en-US"/>
        </a:p>
      </dgm:t>
    </dgm:pt>
    <dgm:pt modelId="{9D7B805A-DC1E-42D7-BA52-70918280C6C1}" type="sibTrans" cxnId="{519CC4A7-5F60-4D97-A300-A28B82B38CFD}">
      <dgm:prSet/>
      <dgm:spPr/>
      <dgm:t>
        <a:bodyPr/>
        <a:lstStyle/>
        <a:p>
          <a:endParaRPr lang="en-US"/>
        </a:p>
      </dgm:t>
    </dgm:pt>
    <dgm:pt modelId="{61E1526B-6733-4EA9-BC24-671B287DFCB3}">
      <dgm:prSet/>
      <dgm:spPr/>
      <dgm:t>
        <a:bodyPr/>
        <a:lstStyle/>
        <a:p>
          <a:r>
            <a:rPr lang="en-US" b="1" i="0" baseline="0"/>
            <a:t>User-Friendly &amp; Secure</a:t>
          </a:r>
          <a:r>
            <a:rPr lang="en-US" b="0" i="0" baseline="0"/>
            <a:t>: Intuitive interface and robust security ensure accessibility and safety.</a:t>
          </a:r>
          <a:endParaRPr lang="en-US"/>
        </a:p>
      </dgm:t>
    </dgm:pt>
    <dgm:pt modelId="{55B254EF-6A04-481F-A59F-91542145382C}" type="parTrans" cxnId="{0EFDC695-FBA7-4AB2-A5AC-F0ED2A2F90BD}">
      <dgm:prSet/>
      <dgm:spPr/>
      <dgm:t>
        <a:bodyPr/>
        <a:lstStyle/>
        <a:p>
          <a:endParaRPr lang="en-US"/>
        </a:p>
      </dgm:t>
    </dgm:pt>
    <dgm:pt modelId="{334826E3-AF37-47CC-A66E-91627D2BA37B}" type="sibTrans" cxnId="{0EFDC695-FBA7-4AB2-A5AC-F0ED2A2F90BD}">
      <dgm:prSet/>
      <dgm:spPr/>
      <dgm:t>
        <a:bodyPr/>
        <a:lstStyle/>
        <a:p>
          <a:endParaRPr lang="en-US"/>
        </a:p>
      </dgm:t>
    </dgm:pt>
    <dgm:pt modelId="{B3301F1F-9E7A-4A2D-A0E7-01FAC6FDA1BF}">
      <dgm:prSet/>
      <dgm:spPr/>
      <dgm:t>
        <a:bodyPr/>
        <a:lstStyle/>
        <a:p>
          <a:r>
            <a:rPr lang="en-US" b="1" i="0" baseline="0"/>
            <a:t>Future Potential</a:t>
          </a:r>
          <a:r>
            <a:rPr lang="en-US" b="0" i="0" baseline="0"/>
            <a:t>: Lays groundwork for additional features, expanding its educational and personal value. </a:t>
          </a:r>
          <a:endParaRPr lang="en-US"/>
        </a:p>
      </dgm:t>
    </dgm:pt>
    <dgm:pt modelId="{FB0FA6EB-95B9-4691-A886-38AC073EC3B2}" type="parTrans" cxnId="{2C993FA1-AA0F-48AE-826E-1D270A3E0D48}">
      <dgm:prSet/>
      <dgm:spPr/>
      <dgm:t>
        <a:bodyPr/>
        <a:lstStyle/>
        <a:p>
          <a:endParaRPr lang="en-US"/>
        </a:p>
      </dgm:t>
    </dgm:pt>
    <dgm:pt modelId="{137E9FC4-D85F-4FD0-95D6-283865B7E483}" type="sibTrans" cxnId="{2C993FA1-AA0F-48AE-826E-1D270A3E0D48}">
      <dgm:prSet/>
      <dgm:spPr/>
      <dgm:t>
        <a:bodyPr/>
        <a:lstStyle/>
        <a:p>
          <a:endParaRPr lang="en-US"/>
        </a:p>
      </dgm:t>
    </dgm:pt>
    <dgm:pt modelId="{5B18E05B-1B92-463E-B691-0AF396018C64}" type="pres">
      <dgm:prSet presAssocID="{0D9ACE16-938F-4079-BEFE-4CA5D663EB53}" presName="vert0" presStyleCnt="0">
        <dgm:presLayoutVars>
          <dgm:dir/>
          <dgm:animOne val="branch"/>
          <dgm:animLvl val="lvl"/>
        </dgm:presLayoutVars>
      </dgm:prSet>
      <dgm:spPr/>
    </dgm:pt>
    <dgm:pt modelId="{068721C7-06F9-418A-8E99-10E9A8E71107}" type="pres">
      <dgm:prSet presAssocID="{3E40A15D-D666-4EB8-845B-A0BB71F69DD3}" presName="thickLine" presStyleLbl="alignNode1" presStyleIdx="0" presStyleCnt="4"/>
      <dgm:spPr/>
    </dgm:pt>
    <dgm:pt modelId="{940C8E3A-ED67-4893-A151-341992D7F596}" type="pres">
      <dgm:prSet presAssocID="{3E40A15D-D666-4EB8-845B-A0BB71F69DD3}" presName="horz1" presStyleCnt="0"/>
      <dgm:spPr/>
    </dgm:pt>
    <dgm:pt modelId="{4C91F90C-3503-4B66-B8F8-D9E26A82DD43}" type="pres">
      <dgm:prSet presAssocID="{3E40A15D-D666-4EB8-845B-A0BB71F69DD3}" presName="tx1" presStyleLbl="revTx" presStyleIdx="0" presStyleCnt="4"/>
      <dgm:spPr/>
    </dgm:pt>
    <dgm:pt modelId="{BA814A9C-B6BA-4736-9464-7DB188E44AAC}" type="pres">
      <dgm:prSet presAssocID="{3E40A15D-D666-4EB8-845B-A0BB71F69DD3}" presName="vert1" presStyleCnt="0"/>
      <dgm:spPr/>
    </dgm:pt>
    <dgm:pt modelId="{F95421FD-AB4B-4504-A992-003B3F314456}" type="pres">
      <dgm:prSet presAssocID="{E0738E43-FE64-4CF2-A17E-49A725B4D591}" presName="thickLine" presStyleLbl="alignNode1" presStyleIdx="1" presStyleCnt="4"/>
      <dgm:spPr/>
    </dgm:pt>
    <dgm:pt modelId="{AB9169DD-2B65-4AF6-B694-982A60893BAE}" type="pres">
      <dgm:prSet presAssocID="{E0738E43-FE64-4CF2-A17E-49A725B4D591}" presName="horz1" presStyleCnt="0"/>
      <dgm:spPr/>
    </dgm:pt>
    <dgm:pt modelId="{820A90D4-1424-49D6-BC09-A6619FA60A31}" type="pres">
      <dgm:prSet presAssocID="{E0738E43-FE64-4CF2-A17E-49A725B4D591}" presName="tx1" presStyleLbl="revTx" presStyleIdx="1" presStyleCnt="4"/>
      <dgm:spPr/>
    </dgm:pt>
    <dgm:pt modelId="{C37FB423-ADBC-4CA2-A7EB-4185725AF7D3}" type="pres">
      <dgm:prSet presAssocID="{E0738E43-FE64-4CF2-A17E-49A725B4D591}" presName="vert1" presStyleCnt="0"/>
      <dgm:spPr/>
    </dgm:pt>
    <dgm:pt modelId="{3508B287-8421-41D2-A895-A474D4CF604F}" type="pres">
      <dgm:prSet presAssocID="{61E1526B-6733-4EA9-BC24-671B287DFCB3}" presName="thickLine" presStyleLbl="alignNode1" presStyleIdx="2" presStyleCnt="4"/>
      <dgm:spPr/>
    </dgm:pt>
    <dgm:pt modelId="{4F7FCBC9-F8AA-48CD-8ABD-6FD8B75497AB}" type="pres">
      <dgm:prSet presAssocID="{61E1526B-6733-4EA9-BC24-671B287DFCB3}" presName="horz1" presStyleCnt="0"/>
      <dgm:spPr/>
    </dgm:pt>
    <dgm:pt modelId="{3C61901F-9D09-4F66-973C-1A80195BF787}" type="pres">
      <dgm:prSet presAssocID="{61E1526B-6733-4EA9-BC24-671B287DFCB3}" presName="tx1" presStyleLbl="revTx" presStyleIdx="2" presStyleCnt="4"/>
      <dgm:spPr/>
    </dgm:pt>
    <dgm:pt modelId="{73D58FCE-CF7F-4925-A153-D4EE39F40DA4}" type="pres">
      <dgm:prSet presAssocID="{61E1526B-6733-4EA9-BC24-671B287DFCB3}" presName="vert1" presStyleCnt="0"/>
      <dgm:spPr/>
    </dgm:pt>
    <dgm:pt modelId="{5C834D0E-7E7D-4549-A221-9D3EB96BEB4F}" type="pres">
      <dgm:prSet presAssocID="{B3301F1F-9E7A-4A2D-A0E7-01FAC6FDA1BF}" presName="thickLine" presStyleLbl="alignNode1" presStyleIdx="3" presStyleCnt="4"/>
      <dgm:spPr/>
    </dgm:pt>
    <dgm:pt modelId="{463103C2-072B-4E3C-BF3C-5504B0E3C3A4}" type="pres">
      <dgm:prSet presAssocID="{B3301F1F-9E7A-4A2D-A0E7-01FAC6FDA1BF}" presName="horz1" presStyleCnt="0"/>
      <dgm:spPr/>
    </dgm:pt>
    <dgm:pt modelId="{266F9B93-43C2-4D78-BD5F-E1ED82DB148A}" type="pres">
      <dgm:prSet presAssocID="{B3301F1F-9E7A-4A2D-A0E7-01FAC6FDA1BF}" presName="tx1" presStyleLbl="revTx" presStyleIdx="3" presStyleCnt="4"/>
      <dgm:spPr/>
    </dgm:pt>
    <dgm:pt modelId="{6969C1B1-470B-4415-AF08-6CC00F4A9182}" type="pres">
      <dgm:prSet presAssocID="{B3301F1F-9E7A-4A2D-A0E7-01FAC6FDA1BF}" presName="vert1" presStyleCnt="0"/>
      <dgm:spPr/>
    </dgm:pt>
  </dgm:ptLst>
  <dgm:cxnLst>
    <dgm:cxn modelId="{3DFA3F1F-AF7C-484F-814E-B21910D8689A}" srcId="{0D9ACE16-938F-4079-BEFE-4CA5D663EB53}" destId="{3E40A15D-D666-4EB8-845B-A0BB71F69DD3}" srcOrd="0" destOrd="0" parTransId="{0392D53B-8E9F-48E8-8240-A53A8339C748}" sibTransId="{B735D067-2681-4E99-9B82-7F3AEEC8AE57}"/>
    <dgm:cxn modelId="{D4C3C01F-9D57-443B-8EC0-65E71C287C73}" type="presOf" srcId="{B3301F1F-9E7A-4A2D-A0E7-01FAC6FDA1BF}" destId="{266F9B93-43C2-4D78-BD5F-E1ED82DB148A}" srcOrd="0" destOrd="0" presId="urn:microsoft.com/office/officeart/2008/layout/LinedList"/>
    <dgm:cxn modelId="{56D4DD66-5042-4084-9980-AEE1C0A99C19}" type="presOf" srcId="{0D9ACE16-938F-4079-BEFE-4CA5D663EB53}" destId="{5B18E05B-1B92-463E-B691-0AF396018C64}" srcOrd="0" destOrd="0" presId="urn:microsoft.com/office/officeart/2008/layout/LinedList"/>
    <dgm:cxn modelId="{47B5507A-9E44-4AFF-95CE-EFD7E8F94956}" type="presOf" srcId="{E0738E43-FE64-4CF2-A17E-49A725B4D591}" destId="{820A90D4-1424-49D6-BC09-A6619FA60A31}" srcOrd="0" destOrd="0" presId="urn:microsoft.com/office/officeart/2008/layout/LinedList"/>
    <dgm:cxn modelId="{4DF54883-DC00-479B-A226-18123ECE412F}" type="presOf" srcId="{61E1526B-6733-4EA9-BC24-671B287DFCB3}" destId="{3C61901F-9D09-4F66-973C-1A80195BF787}" srcOrd="0" destOrd="0" presId="urn:microsoft.com/office/officeart/2008/layout/LinedList"/>
    <dgm:cxn modelId="{0EFDC695-FBA7-4AB2-A5AC-F0ED2A2F90BD}" srcId="{0D9ACE16-938F-4079-BEFE-4CA5D663EB53}" destId="{61E1526B-6733-4EA9-BC24-671B287DFCB3}" srcOrd="2" destOrd="0" parTransId="{55B254EF-6A04-481F-A59F-91542145382C}" sibTransId="{334826E3-AF37-47CC-A66E-91627D2BA37B}"/>
    <dgm:cxn modelId="{2C993FA1-AA0F-48AE-826E-1D270A3E0D48}" srcId="{0D9ACE16-938F-4079-BEFE-4CA5D663EB53}" destId="{B3301F1F-9E7A-4A2D-A0E7-01FAC6FDA1BF}" srcOrd="3" destOrd="0" parTransId="{FB0FA6EB-95B9-4691-A886-38AC073EC3B2}" sibTransId="{137E9FC4-D85F-4FD0-95D6-283865B7E483}"/>
    <dgm:cxn modelId="{519CC4A7-5F60-4D97-A300-A28B82B38CFD}" srcId="{0D9ACE16-938F-4079-BEFE-4CA5D663EB53}" destId="{E0738E43-FE64-4CF2-A17E-49A725B4D591}" srcOrd="1" destOrd="0" parTransId="{CBD52218-C4AA-474F-9587-75D33048C270}" sibTransId="{9D7B805A-DC1E-42D7-BA52-70918280C6C1}"/>
    <dgm:cxn modelId="{C4B8B9E7-7F01-462E-B376-842CEC19116E}" type="presOf" srcId="{3E40A15D-D666-4EB8-845B-A0BB71F69DD3}" destId="{4C91F90C-3503-4B66-B8F8-D9E26A82DD43}" srcOrd="0" destOrd="0" presId="urn:microsoft.com/office/officeart/2008/layout/LinedList"/>
    <dgm:cxn modelId="{362A841A-CCE4-466B-93CE-4B2EB466E1CC}" type="presParOf" srcId="{5B18E05B-1B92-463E-B691-0AF396018C64}" destId="{068721C7-06F9-418A-8E99-10E9A8E71107}" srcOrd="0" destOrd="0" presId="urn:microsoft.com/office/officeart/2008/layout/LinedList"/>
    <dgm:cxn modelId="{DE51FF2F-346E-4908-BF86-FD6EC40BAC81}" type="presParOf" srcId="{5B18E05B-1B92-463E-B691-0AF396018C64}" destId="{940C8E3A-ED67-4893-A151-341992D7F596}" srcOrd="1" destOrd="0" presId="urn:microsoft.com/office/officeart/2008/layout/LinedList"/>
    <dgm:cxn modelId="{96C63584-F8BA-48BB-9F61-108648D544DC}" type="presParOf" srcId="{940C8E3A-ED67-4893-A151-341992D7F596}" destId="{4C91F90C-3503-4B66-B8F8-D9E26A82DD43}" srcOrd="0" destOrd="0" presId="urn:microsoft.com/office/officeart/2008/layout/LinedList"/>
    <dgm:cxn modelId="{29D74634-F62D-4CAE-9C0C-E2AAEC5F95BE}" type="presParOf" srcId="{940C8E3A-ED67-4893-A151-341992D7F596}" destId="{BA814A9C-B6BA-4736-9464-7DB188E44AAC}" srcOrd="1" destOrd="0" presId="urn:microsoft.com/office/officeart/2008/layout/LinedList"/>
    <dgm:cxn modelId="{D4411EA1-30C1-42BD-B508-D1ED35E26857}" type="presParOf" srcId="{5B18E05B-1B92-463E-B691-0AF396018C64}" destId="{F95421FD-AB4B-4504-A992-003B3F314456}" srcOrd="2" destOrd="0" presId="urn:microsoft.com/office/officeart/2008/layout/LinedList"/>
    <dgm:cxn modelId="{C7F3AC6A-A41E-4D47-92F3-53E3AEEA00A0}" type="presParOf" srcId="{5B18E05B-1B92-463E-B691-0AF396018C64}" destId="{AB9169DD-2B65-4AF6-B694-982A60893BAE}" srcOrd="3" destOrd="0" presId="urn:microsoft.com/office/officeart/2008/layout/LinedList"/>
    <dgm:cxn modelId="{BA663429-6C24-444E-ADF6-7F0DEE13FFB5}" type="presParOf" srcId="{AB9169DD-2B65-4AF6-B694-982A60893BAE}" destId="{820A90D4-1424-49D6-BC09-A6619FA60A31}" srcOrd="0" destOrd="0" presId="urn:microsoft.com/office/officeart/2008/layout/LinedList"/>
    <dgm:cxn modelId="{7D03BC05-7D8C-4590-966B-B14195E40E67}" type="presParOf" srcId="{AB9169DD-2B65-4AF6-B694-982A60893BAE}" destId="{C37FB423-ADBC-4CA2-A7EB-4185725AF7D3}" srcOrd="1" destOrd="0" presId="urn:microsoft.com/office/officeart/2008/layout/LinedList"/>
    <dgm:cxn modelId="{C9180910-591C-453B-8D06-1514FE5E0C42}" type="presParOf" srcId="{5B18E05B-1B92-463E-B691-0AF396018C64}" destId="{3508B287-8421-41D2-A895-A474D4CF604F}" srcOrd="4" destOrd="0" presId="urn:microsoft.com/office/officeart/2008/layout/LinedList"/>
    <dgm:cxn modelId="{EDCAE16A-6D0B-41FA-9D4A-5F4E39EFF537}" type="presParOf" srcId="{5B18E05B-1B92-463E-B691-0AF396018C64}" destId="{4F7FCBC9-F8AA-48CD-8ABD-6FD8B75497AB}" srcOrd="5" destOrd="0" presId="urn:microsoft.com/office/officeart/2008/layout/LinedList"/>
    <dgm:cxn modelId="{0601ED6F-D228-476C-A550-4E6E3592062E}" type="presParOf" srcId="{4F7FCBC9-F8AA-48CD-8ABD-6FD8B75497AB}" destId="{3C61901F-9D09-4F66-973C-1A80195BF787}" srcOrd="0" destOrd="0" presId="urn:microsoft.com/office/officeart/2008/layout/LinedList"/>
    <dgm:cxn modelId="{D7976685-BB4F-4131-A5AD-479840A37FB4}" type="presParOf" srcId="{4F7FCBC9-F8AA-48CD-8ABD-6FD8B75497AB}" destId="{73D58FCE-CF7F-4925-A153-D4EE39F40DA4}" srcOrd="1" destOrd="0" presId="urn:microsoft.com/office/officeart/2008/layout/LinedList"/>
    <dgm:cxn modelId="{49B0E67A-DF5F-4433-B89C-AB27CD830327}" type="presParOf" srcId="{5B18E05B-1B92-463E-B691-0AF396018C64}" destId="{5C834D0E-7E7D-4549-A221-9D3EB96BEB4F}" srcOrd="6" destOrd="0" presId="urn:microsoft.com/office/officeart/2008/layout/LinedList"/>
    <dgm:cxn modelId="{01AC7D74-900E-4D2F-BBA4-AD6BC04D6D5D}" type="presParOf" srcId="{5B18E05B-1B92-463E-B691-0AF396018C64}" destId="{463103C2-072B-4E3C-BF3C-5504B0E3C3A4}" srcOrd="7" destOrd="0" presId="urn:microsoft.com/office/officeart/2008/layout/LinedList"/>
    <dgm:cxn modelId="{FBE739B4-2881-4B18-89BA-2ADB92696F34}" type="presParOf" srcId="{463103C2-072B-4E3C-BF3C-5504B0E3C3A4}" destId="{266F9B93-43C2-4D78-BD5F-E1ED82DB148A}" srcOrd="0" destOrd="0" presId="urn:microsoft.com/office/officeart/2008/layout/LinedList"/>
    <dgm:cxn modelId="{7FEBB1F0-4354-4EC7-884E-BD6E4A9F1950}" type="presParOf" srcId="{463103C2-072B-4E3C-BF3C-5504B0E3C3A4}" destId="{6969C1B1-470B-4415-AF08-6CC00F4A91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A167F5-B381-4975-935B-F1D233C6F1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52900B-44CD-46A5-87D6-EF81CB62B134}">
      <dgm:prSet/>
      <dgm:spPr/>
      <dgm:t>
        <a:bodyPr/>
        <a:lstStyle/>
        <a:p>
          <a:r>
            <a:rPr lang="en-GB" i="1" dirty="0"/>
            <a:t>Smith, A. &amp; Jones, B. (2020). Enhancing User Engagement through Geolocation in Digital Media. Journal of Interactive Media, 15(3), pp. 145-160.</a:t>
          </a:r>
          <a:endParaRPr lang="en-US" dirty="0"/>
        </a:p>
      </dgm:t>
    </dgm:pt>
    <dgm:pt modelId="{011CB415-F75E-46C9-A602-7071AE4E0078}" type="parTrans" cxnId="{B27C70EB-518A-446F-8D25-3EF484354164}">
      <dgm:prSet/>
      <dgm:spPr/>
      <dgm:t>
        <a:bodyPr/>
        <a:lstStyle/>
        <a:p>
          <a:endParaRPr lang="en-US"/>
        </a:p>
      </dgm:t>
    </dgm:pt>
    <dgm:pt modelId="{8DB86776-6A30-4E08-B08C-02CACCE990DE}" type="sibTrans" cxnId="{B27C70EB-518A-446F-8D25-3EF484354164}">
      <dgm:prSet/>
      <dgm:spPr/>
      <dgm:t>
        <a:bodyPr/>
        <a:lstStyle/>
        <a:p>
          <a:endParaRPr lang="en-US"/>
        </a:p>
      </dgm:t>
    </dgm:pt>
    <dgm:pt modelId="{D6A92AC9-CE0F-43F4-913E-5E05ACF90205}">
      <dgm:prSet/>
      <dgm:spPr/>
      <dgm:t>
        <a:bodyPr/>
        <a:lstStyle/>
        <a:p>
          <a:r>
            <a:rPr lang="en-GB"/>
            <a:t>Doe, J., Miller, C. &amp; Lee, R. (2019). The Role of Interactive Maps in Cultural Awareness and Education. Geography Education Review, 10(4), pp. 212-225.</a:t>
          </a:r>
          <a:endParaRPr lang="en-US"/>
        </a:p>
      </dgm:t>
    </dgm:pt>
    <dgm:pt modelId="{79F3707D-8C8C-4560-89DC-2156746FB7D3}" type="parTrans" cxnId="{A9408DD7-EE0A-4614-9D20-555DAF7BA779}">
      <dgm:prSet/>
      <dgm:spPr/>
      <dgm:t>
        <a:bodyPr/>
        <a:lstStyle/>
        <a:p>
          <a:endParaRPr lang="en-US"/>
        </a:p>
      </dgm:t>
    </dgm:pt>
    <dgm:pt modelId="{08A2ED14-F93B-44F5-B790-870595003D4C}" type="sibTrans" cxnId="{A9408DD7-EE0A-4614-9D20-555DAF7BA779}">
      <dgm:prSet/>
      <dgm:spPr/>
      <dgm:t>
        <a:bodyPr/>
        <a:lstStyle/>
        <a:p>
          <a:endParaRPr lang="en-US"/>
        </a:p>
      </dgm:t>
    </dgm:pt>
    <dgm:pt modelId="{310513A6-86D2-408D-89DE-CE4A131D4F09}" type="pres">
      <dgm:prSet presAssocID="{EDA167F5-B381-4975-935B-F1D233C6F136}" presName="linear" presStyleCnt="0">
        <dgm:presLayoutVars>
          <dgm:animLvl val="lvl"/>
          <dgm:resizeHandles val="exact"/>
        </dgm:presLayoutVars>
      </dgm:prSet>
      <dgm:spPr/>
    </dgm:pt>
    <dgm:pt modelId="{E6778E54-057B-4E03-8AA0-53B9EE684A53}" type="pres">
      <dgm:prSet presAssocID="{1352900B-44CD-46A5-87D6-EF81CB62B13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4AE1EE3-7CCC-4118-B65F-AF5422030ACE}" type="pres">
      <dgm:prSet presAssocID="{8DB86776-6A30-4E08-B08C-02CACCE990DE}" presName="spacer" presStyleCnt="0"/>
      <dgm:spPr/>
    </dgm:pt>
    <dgm:pt modelId="{1CCA9A69-265A-45EB-BD77-7F38CF6DEFDC}" type="pres">
      <dgm:prSet presAssocID="{D6A92AC9-CE0F-43F4-913E-5E05ACF9020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4D29A34-5E69-4EB0-A8A4-D99D13D139D2}" type="presOf" srcId="{EDA167F5-B381-4975-935B-F1D233C6F136}" destId="{310513A6-86D2-408D-89DE-CE4A131D4F09}" srcOrd="0" destOrd="0" presId="urn:microsoft.com/office/officeart/2005/8/layout/vList2"/>
    <dgm:cxn modelId="{3F676B69-A8C6-41AA-9E53-C776669D718B}" type="presOf" srcId="{1352900B-44CD-46A5-87D6-EF81CB62B134}" destId="{E6778E54-057B-4E03-8AA0-53B9EE684A53}" srcOrd="0" destOrd="0" presId="urn:microsoft.com/office/officeart/2005/8/layout/vList2"/>
    <dgm:cxn modelId="{08CA94C8-2B7B-4953-8892-8BB358869F52}" type="presOf" srcId="{D6A92AC9-CE0F-43F4-913E-5E05ACF90205}" destId="{1CCA9A69-265A-45EB-BD77-7F38CF6DEFDC}" srcOrd="0" destOrd="0" presId="urn:microsoft.com/office/officeart/2005/8/layout/vList2"/>
    <dgm:cxn modelId="{A9408DD7-EE0A-4614-9D20-555DAF7BA779}" srcId="{EDA167F5-B381-4975-935B-F1D233C6F136}" destId="{D6A92AC9-CE0F-43F4-913E-5E05ACF90205}" srcOrd="1" destOrd="0" parTransId="{79F3707D-8C8C-4560-89DC-2156746FB7D3}" sibTransId="{08A2ED14-F93B-44F5-B790-870595003D4C}"/>
    <dgm:cxn modelId="{B27C70EB-518A-446F-8D25-3EF484354164}" srcId="{EDA167F5-B381-4975-935B-F1D233C6F136}" destId="{1352900B-44CD-46A5-87D6-EF81CB62B134}" srcOrd="0" destOrd="0" parTransId="{011CB415-F75E-46C9-A602-7071AE4E0078}" sibTransId="{8DB86776-6A30-4E08-B08C-02CACCE990DE}"/>
    <dgm:cxn modelId="{03F763EC-8A91-448E-9A86-AB04BAED33E2}" type="presParOf" srcId="{310513A6-86D2-408D-89DE-CE4A131D4F09}" destId="{E6778E54-057B-4E03-8AA0-53B9EE684A53}" srcOrd="0" destOrd="0" presId="urn:microsoft.com/office/officeart/2005/8/layout/vList2"/>
    <dgm:cxn modelId="{A37B4DAF-7B0E-4BAC-A015-223995CAE8AC}" type="presParOf" srcId="{310513A6-86D2-408D-89DE-CE4A131D4F09}" destId="{14AE1EE3-7CCC-4118-B65F-AF5422030ACE}" srcOrd="1" destOrd="0" presId="urn:microsoft.com/office/officeart/2005/8/layout/vList2"/>
    <dgm:cxn modelId="{2E21191D-6603-4F03-BEE2-6765B063AE33}" type="presParOf" srcId="{310513A6-86D2-408D-89DE-CE4A131D4F09}" destId="{1CCA9A69-265A-45EB-BD77-7F38CF6DEFD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D3CA4-C0C5-4CDA-8D65-12C249228623}">
      <dsp:nvSpPr>
        <dsp:cNvPr id="0" name=""/>
        <dsp:cNvSpPr/>
      </dsp:nvSpPr>
      <dsp:spPr>
        <a:xfrm>
          <a:off x="452281" y="438639"/>
          <a:ext cx="735644" cy="735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B180D-D229-4F25-91DE-95758D1D4861}">
      <dsp:nvSpPr>
        <dsp:cNvPr id="0" name=""/>
        <dsp:cNvSpPr/>
      </dsp:nvSpPr>
      <dsp:spPr>
        <a:xfrm>
          <a:off x="2721" y="1451448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Visual Studio Code: Utilized for front-end development</a:t>
          </a:r>
          <a:endParaRPr lang="en-US" sz="1100" kern="1200"/>
        </a:p>
      </dsp:txBody>
      <dsp:txXfrm>
        <a:off x="2721" y="1451448"/>
        <a:ext cx="1634765" cy="653906"/>
      </dsp:txXfrm>
    </dsp:sp>
    <dsp:sp modelId="{B6D38E91-0F9F-43A6-9B42-50736B913A4C}">
      <dsp:nvSpPr>
        <dsp:cNvPr id="0" name=""/>
        <dsp:cNvSpPr/>
      </dsp:nvSpPr>
      <dsp:spPr>
        <a:xfrm>
          <a:off x="2373131" y="438639"/>
          <a:ext cx="735644" cy="735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E9D16-8082-46F7-8ADC-7D1AED7C18FB}">
      <dsp:nvSpPr>
        <dsp:cNvPr id="0" name=""/>
        <dsp:cNvSpPr/>
      </dsp:nvSpPr>
      <dsp:spPr>
        <a:xfrm>
          <a:off x="1923570" y="1451448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IntelliJ IDEA: Employed for back-end development</a:t>
          </a:r>
          <a:endParaRPr lang="en-US" sz="1100" kern="1200" dirty="0"/>
        </a:p>
      </dsp:txBody>
      <dsp:txXfrm>
        <a:off x="1923570" y="1451448"/>
        <a:ext cx="1634765" cy="653906"/>
      </dsp:txXfrm>
    </dsp:sp>
    <dsp:sp modelId="{F71661F2-3E24-428A-A099-93C03A91BA41}">
      <dsp:nvSpPr>
        <dsp:cNvPr id="0" name=""/>
        <dsp:cNvSpPr/>
      </dsp:nvSpPr>
      <dsp:spPr>
        <a:xfrm>
          <a:off x="4293981" y="438639"/>
          <a:ext cx="735644" cy="735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10DE8-7775-4207-80B4-633712740B25}">
      <dsp:nvSpPr>
        <dsp:cNvPr id="0" name=""/>
        <dsp:cNvSpPr/>
      </dsp:nvSpPr>
      <dsp:spPr>
        <a:xfrm>
          <a:off x="3844420" y="1451448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PostgreSQL: Acting as the database management system</a:t>
          </a:r>
          <a:endParaRPr lang="en-US" sz="1100" kern="1200"/>
        </a:p>
      </dsp:txBody>
      <dsp:txXfrm>
        <a:off x="3844420" y="1451448"/>
        <a:ext cx="1634765" cy="653906"/>
      </dsp:txXfrm>
    </dsp:sp>
    <dsp:sp modelId="{8443FF49-29B7-4053-B559-EB686B961911}">
      <dsp:nvSpPr>
        <dsp:cNvPr id="0" name=""/>
        <dsp:cNvSpPr/>
      </dsp:nvSpPr>
      <dsp:spPr>
        <a:xfrm>
          <a:off x="6214830" y="438639"/>
          <a:ext cx="735644" cy="735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516A9-682C-4BC3-A936-D41F54523349}">
      <dsp:nvSpPr>
        <dsp:cNvPr id="0" name=""/>
        <dsp:cNvSpPr/>
      </dsp:nvSpPr>
      <dsp:spPr>
        <a:xfrm>
          <a:off x="5765270" y="1451448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Docker: Used to create consistent environments for development and deployment</a:t>
          </a:r>
          <a:endParaRPr lang="en-US" sz="1100" kern="1200"/>
        </a:p>
      </dsp:txBody>
      <dsp:txXfrm>
        <a:off x="5765270" y="1451448"/>
        <a:ext cx="1634765" cy="653906"/>
      </dsp:txXfrm>
    </dsp:sp>
    <dsp:sp modelId="{37C73273-C709-4EBD-91CC-3269A11F983B}">
      <dsp:nvSpPr>
        <dsp:cNvPr id="0" name=""/>
        <dsp:cNvSpPr/>
      </dsp:nvSpPr>
      <dsp:spPr>
        <a:xfrm>
          <a:off x="452281" y="2514046"/>
          <a:ext cx="735644" cy="735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3EEB5-D9F7-4AD6-91B5-366C5E49EDF5}">
      <dsp:nvSpPr>
        <dsp:cNvPr id="0" name=""/>
        <dsp:cNvSpPr/>
      </dsp:nvSpPr>
      <dsp:spPr>
        <a:xfrm>
          <a:off x="2721" y="3526854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Additional Tools:</a:t>
          </a:r>
          <a:endParaRPr lang="en-US" sz="1100" kern="1200"/>
        </a:p>
      </dsp:txBody>
      <dsp:txXfrm>
        <a:off x="2721" y="3526854"/>
        <a:ext cx="1634765" cy="653906"/>
      </dsp:txXfrm>
    </dsp:sp>
    <dsp:sp modelId="{FA8B3158-B83B-4003-9BE6-681B27D7BAEF}">
      <dsp:nvSpPr>
        <dsp:cNvPr id="0" name=""/>
        <dsp:cNvSpPr/>
      </dsp:nvSpPr>
      <dsp:spPr>
        <a:xfrm>
          <a:off x="2373131" y="2514046"/>
          <a:ext cx="735644" cy="7356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5D86B-CFFF-44D8-94D2-2216BB559747}">
      <dsp:nvSpPr>
        <dsp:cNvPr id="0" name=""/>
        <dsp:cNvSpPr/>
      </dsp:nvSpPr>
      <dsp:spPr>
        <a:xfrm>
          <a:off x="1923570" y="3526854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Postman: Employed for API testing</a:t>
          </a:r>
          <a:endParaRPr lang="en-US" sz="1100" kern="1200"/>
        </a:p>
      </dsp:txBody>
      <dsp:txXfrm>
        <a:off x="1923570" y="3526854"/>
        <a:ext cx="1634765" cy="653906"/>
      </dsp:txXfrm>
    </dsp:sp>
    <dsp:sp modelId="{E0FD8CCB-D448-49E0-A654-825FC61398E7}">
      <dsp:nvSpPr>
        <dsp:cNvPr id="0" name=""/>
        <dsp:cNvSpPr/>
      </dsp:nvSpPr>
      <dsp:spPr>
        <a:xfrm>
          <a:off x="4293981" y="2514046"/>
          <a:ext cx="735644" cy="7356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02B1B-81D2-47FF-8A0F-5BB7F6B180D4}">
      <dsp:nvSpPr>
        <dsp:cNvPr id="0" name=""/>
        <dsp:cNvSpPr/>
      </dsp:nvSpPr>
      <dsp:spPr>
        <a:xfrm>
          <a:off x="3844420" y="3526854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JUnit: Used for testing</a:t>
          </a:r>
          <a:endParaRPr lang="en-US" sz="1100" kern="1200"/>
        </a:p>
      </dsp:txBody>
      <dsp:txXfrm>
        <a:off x="3844420" y="3526854"/>
        <a:ext cx="1634765" cy="653906"/>
      </dsp:txXfrm>
    </dsp:sp>
    <dsp:sp modelId="{523BD57B-F035-42F9-8868-A9DA36C2CCF8}">
      <dsp:nvSpPr>
        <dsp:cNvPr id="0" name=""/>
        <dsp:cNvSpPr/>
      </dsp:nvSpPr>
      <dsp:spPr>
        <a:xfrm>
          <a:off x="6214830" y="2514046"/>
          <a:ext cx="735644" cy="73564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67500-63D6-4CF7-BDB5-D923D5CF9E67}">
      <dsp:nvSpPr>
        <dsp:cNvPr id="0" name=""/>
        <dsp:cNvSpPr/>
      </dsp:nvSpPr>
      <dsp:spPr>
        <a:xfrm>
          <a:off x="5765270" y="3526854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Git: Implemented for version control</a:t>
          </a:r>
          <a:endParaRPr lang="en-US" sz="1100" kern="1200"/>
        </a:p>
      </dsp:txBody>
      <dsp:txXfrm>
        <a:off x="5765270" y="3526854"/>
        <a:ext cx="1634765" cy="653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0B635-5CF8-454A-A3DE-3C08B9F9FD2C}">
      <dsp:nvSpPr>
        <dsp:cNvPr id="0" name=""/>
        <dsp:cNvSpPr/>
      </dsp:nvSpPr>
      <dsp:spPr>
        <a:xfrm>
          <a:off x="0" y="380157"/>
          <a:ext cx="718960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66695-E78A-4906-BF06-78054BEFE929}">
      <dsp:nvSpPr>
        <dsp:cNvPr id="0" name=""/>
        <dsp:cNvSpPr/>
      </dsp:nvSpPr>
      <dsp:spPr>
        <a:xfrm>
          <a:off x="359480" y="114477"/>
          <a:ext cx="5032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225" tIns="0" rIns="190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New User can register</a:t>
          </a:r>
          <a:endParaRPr lang="en-US" sz="1800" kern="1200"/>
        </a:p>
      </dsp:txBody>
      <dsp:txXfrm>
        <a:off x="385419" y="140416"/>
        <a:ext cx="4980842" cy="479482"/>
      </dsp:txXfrm>
    </dsp:sp>
    <dsp:sp modelId="{87B0E953-D0CE-4D82-80DF-FE6BA6677E86}">
      <dsp:nvSpPr>
        <dsp:cNvPr id="0" name=""/>
        <dsp:cNvSpPr/>
      </dsp:nvSpPr>
      <dsp:spPr>
        <a:xfrm>
          <a:off x="0" y="1196637"/>
          <a:ext cx="718960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07005-B0F3-437F-AEBB-F69BE8E80D75}">
      <dsp:nvSpPr>
        <dsp:cNvPr id="0" name=""/>
        <dsp:cNvSpPr/>
      </dsp:nvSpPr>
      <dsp:spPr>
        <a:xfrm>
          <a:off x="359480" y="930957"/>
          <a:ext cx="5032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225" tIns="0" rIns="190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User can login</a:t>
          </a:r>
          <a:endParaRPr lang="en-US" sz="1800" kern="1200"/>
        </a:p>
      </dsp:txBody>
      <dsp:txXfrm>
        <a:off x="385419" y="956896"/>
        <a:ext cx="4980842" cy="479482"/>
      </dsp:txXfrm>
    </dsp:sp>
    <dsp:sp modelId="{45531740-859E-43E3-BD03-FEDEAC75BC15}">
      <dsp:nvSpPr>
        <dsp:cNvPr id="0" name=""/>
        <dsp:cNvSpPr/>
      </dsp:nvSpPr>
      <dsp:spPr>
        <a:xfrm>
          <a:off x="0" y="2013118"/>
          <a:ext cx="7189601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993" tIns="374904" rIns="55799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View countries educational information such as: Flag, Capital, Language, Currency and Capital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Add photos to a country visited or living.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Manage photos / Favourite photos </a:t>
          </a:r>
          <a:endParaRPr lang="en-US" sz="1800" kern="1200"/>
        </a:p>
      </dsp:txBody>
      <dsp:txXfrm>
        <a:off x="0" y="2013118"/>
        <a:ext cx="7189601" cy="1587600"/>
      </dsp:txXfrm>
    </dsp:sp>
    <dsp:sp modelId="{6C1405F8-358D-4383-8886-0B62F08A7247}">
      <dsp:nvSpPr>
        <dsp:cNvPr id="0" name=""/>
        <dsp:cNvSpPr/>
      </dsp:nvSpPr>
      <dsp:spPr>
        <a:xfrm>
          <a:off x="359480" y="1747438"/>
          <a:ext cx="5032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225" tIns="0" rIns="190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User can interact with map: </a:t>
          </a:r>
          <a:endParaRPr lang="en-US" sz="1800" kern="1200"/>
        </a:p>
      </dsp:txBody>
      <dsp:txXfrm>
        <a:off x="385419" y="1773377"/>
        <a:ext cx="4980842" cy="479482"/>
      </dsp:txXfrm>
    </dsp:sp>
    <dsp:sp modelId="{7FBD5C95-9974-447D-A06F-4109D2E154E2}">
      <dsp:nvSpPr>
        <dsp:cNvPr id="0" name=""/>
        <dsp:cNvSpPr/>
      </dsp:nvSpPr>
      <dsp:spPr>
        <a:xfrm>
          <a:off x="0" y="3963598"/>
          <a:ext cx="718960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85D3D-3411-419B-8020-FD48023F7EB7}">
      <dsp:nvSpPr>
        <dsp:cNvPr id="0" name=""/>
        <dsp:cNvSpPr/>
      </dsp:nvSpPr>
      <dsp:spPr>
        <a:xfrm>
          <a:off x="359480" y="3697918"/>
          <a:ext cx="5032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225" tIns="0" rIns="190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User can logout</a:t>
          </a:r>
          <a:endParaRPr lang="en-US" sz="1800" kern="1200"/>
        </a:p>
      </dsp:txBody>
      <dsp:txXfrm>
        <a:off x="385419" y="3723857"/>
        <a:ext cx="498084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DA548-CF82-4142-BDE4-39E644256B98}">
      <dsp:nvSpPr>
        <dsp:cNvPr id="0" name=""/>
        <dsp:cNvSpPr/>
      </dsp:nvSpPr>
      <dsp:spPr>
        <a:xfrm>
          <a:off x="557045" y="725362"/>
          <a:ext cx="43767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54FDB-6197-4173-935B-748C9FBB1735}">
      <dsp:nvSpPr>
        <dsp:cNvPr id="0" name=""/>
        <dsp:cNvSpPr/>
      </dsp:nvSpPr>
      <dsp:spPr>
        <a:xfrm>
          <a:off x="1020976" y="688597"/>
          <a:ext cx="50332" cy="94572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1025776"/>
            <a:satOff val="-2091"/>
            <a:lumOff val="-1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025776"/>
              <a:satOff val="-2091"/>
              <a:lumOff val="-1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F47C9-E371-4384-A40B-06362024B116}">
      <dsp:nvSpPr>
        <dsp:cNvPr id="0" name=""/>
        <dsp:cNvSpPr/>
      </dsp:nvSpPr>
      <dsp:spPr>
        <a:xfrm>
          <a:off x="322227" y="545289"/>
          <a:ext cx="360217" cy="3602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8" tIns="13978" rIns="13978" bIns="139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</a:t>
          </a:r>
        </a:p>
      </dsp:txBody>
      <dsp:txXfrm>
        <a:off x="374980" y="598042"/>
        <a:ext cx="254711" cy="254711"/>
      </dsp:txXfrm>
    </dsp:sp>
    <dsp:sp modelId="{ACD752AB-AEF1-46E1-8478-EBB514B495EB}">
      <dsp:nvSpPr>
        <dsp:cNvPr id="0" name=""/>
        <dsp:cNvSpPr/>
      </dsp:nvSpPr>
      <dsp:spPr>
        <a:xfrm>
          <a:off x="9956" y="1071007"/>
          <a:ext cx="98475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2051552"/>
            <a:satOff val="-4182"/>
            <a:lumOff val="-25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051552"/>
              <a:satOff val="-4182"/>
              <a:lumOff val="-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79" tIns="165100" rIns="776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Phase 1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Requirements gathering and analysis</a:t>
          </a:r>
          <a:endParaRPr lang="en-US" sz="1100" kern="1200" dirty="0"/>
        </a:p>
      </dsp:txBody>
      <dsp:txXfrm>
        <a:off x="9956" y="1267959"/>
        <a:ext cx="984759" cy="1768648"/>
      </dsp:txXfrm>
    </dsp:sp>
    <dsp:sp modelId="{4DE33DDC-E9D6-4E3B-985A-7BA55412135A}">
      <dsp:nvSpPr>
        <dsp:cNvPr id="0" name=""/>
        <dsp:cNvSpPr/>
      </dsp:nvSpPr>
      <dsp:spPr>
        <a:xfrm>
          <a:off x="1104133" y="725470"/>
          <a:ext cx="984759" cy="72"/>
        </a:xfrm>
        <a:prstGeom prst="rect">
          <a:avLst/>
        </a:prstGeom>
        <a:solidFill>
          <a:schemeClr val="accent5">
            <a:tint val="40000"/>
            <a:alpha val="90000"/>
            <a:hueOff val="3077329"/>
            <a:satOff val="-6273"/>
            <a:lumOff val="-3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3077329"/>
              <a:satOff val="-6273"/>
              <a:lumOff val="-3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87554-9626-4F76-82AA-6B8E7CD9CBB0}">
      <dsp:nvSpPr>
        <dsp:cNvPr id="0" name=""/>
        <dsp:cNvSpPr/>
      </dsp:nvSpPr>
      <dsp:spPr>
        <a:xfrm>
          <a:off x="2115152" y="688684"/>
          <a:ext cx="50332" cy="946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4103105"/>
            <a:satOff val="-8364"/>
            <a:lumOff val="-51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4103105"/>
              <a:satOff val="-8364"/>
              <a:lumOff val="-5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3EBA6-363A-4D31-ACB1-1174981D889C}">
      <dsp:nvSpPr>
        <dsp:cNvPr id="0" name=""/>
        <dsp:cNvSpPr/>
      </dsp:nvSpPr>
      <dsp:spPr>
        <a:xfrm>
          <a:off x="1416404" y="545397"/>
          <a:ext cx="360217" cy="360217"/>
        </a:xfrm>
        <a:prstGeom prst="ellipse">
          <a:avLst/>
        </a:prstGeom>
        <a:solidFill>
          <a:schemeClr val="accent5">
            <a:hueOff val="3222333"/>
            <a:satOff val="-4784"/>
            <a:lumOff val="-882"/>
            <a:alphaOff val="0"/>
          </a:schemeClr>
        </a:solidFill>
        <a:ln w="12700" cap="flat" cmpd="sng" algn="ctr">
          <a:solidFill>
            <a:schemeClr val="accent5">
              <a:hueOff val="3222333"/>
              <a:satOff val="-4784"/>
              <a:lumOff val="-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8" tIns="13978" rIns="13978" bIns="139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</a:t>
          </a:r>
        </a:p>
      </dsp:txBody>
      <dsp:txXfrm>
        <a:off x="1469157" y="598150"/>
        <a:ext cx="254711" cy="254711"/>
      </dsp:txXfrm>
    </dsp:sp>
    <dsp:sp modelId="{107C552C-6274-46C9-A4B6-8931A19D4B4C}">
      <dsp:nvSpPr>
        <dsp:cNvPr id="0" name=""/>
        <dsp:cNvSpPr/>
      </dsp:nvSpPr>
      <dsp:spPr>
        <a:xfrm>
          <a:off x="1104133" y="1071323"/>
          <a:ext cx="98475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5128881"/>
            <a:satOff val="-10455"/>
            <a:lumOff val="-63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5128881"/>
              <a:satOff val="-10455"/>
              <a:lumOff val="-6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79" tIns="165100" rIns="776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Phase 2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System design and architecture planning</a:t>
          </a:r>
          <a:endParaRPr lang="en-US" sz="1100" kern="1200" dirty="0"/>
        </a:p>
      </dsp:txBody>
      <dsp:txXfrm>
        <a:off x="1104133" y="1268275"/>
        <a:ext cx="984759" cy="1768648"/>
      </dsp:txXfrm>
    </dsp:sp>
    <dsp:sp modelId="{763D385F-3033-4041-A193-C6134DAE4189}">
      <dsp:nvSpPr>
        <dsp:cNvPr id="0" name=""/>
        <dsp:cNvSpPr/>
      </dsp:nvSpPr>
      <dsp:spPr>
        <a:xfrm>
          <a:off x="2198310" y="725470"/>
          <a:ext cx="984759" cy="72"/>
        </a:xfrm>
        <a:prstGeom prst="rect">
          <a:avLst/>
        </a:prstGeom>
        <a:solidFill>
          <a:schemeClr val="accent5">
            <a:tint val="40000"/>
            <a:alpha val="90000"/>
            <a:hueOff val="6154657"/>
            <a:satOff val="-12545"/>
            <a:lumOff val="-76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6154657"/>
              <a:satOff val="-12545"/>
              <a:lumOff val="-7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51DCE-1F71-4BD4-B9DC-0554B566EA9B}">
      <dsp:nvSpPr>
        <dsp:cNvPr id="0" name=""/>
        <dsp:cNvSpPr/>
      </dsp:nvSpPr>
      <dsp:spPr>
        <a:xfrm>
          <a:off x="3209329" y="688684"/>
          <a:ext cx="50332" cy="946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7180433"/>
            <a:satOff val="-14636"/>
            <a:lumOff val="-89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7180433"/>
              <a:satOff val="-14636"/>
              <a:lumOff val="-8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E34CD-6437-46DB-978C-67C0CC136B66}">
      <dsp:nvSpPr>
        <dsp:cNvPr id="0" name=""/>
        <dsp:cNvSpPr/>
      </dsp:nvSpPr>
      <dsp:spPr>
        <a:xfrm>
          <a:off x="2510580" y="545397"/>
          <a:ext cx="360217" cy="360217"/>
        </a:xfrm>
        <a:prstGeom prst="ellipse">
          <a:avLst/>
        </a:prstGeom>
        <a:solidFill>
          <a:schemeClr val="accent5">
            <a:hueOff val="6444666"/>
            <a:satOff val="-9568"/>
            <a:lumOff val="-1765"/>
            <a:alphaOff val="0"/>
          </a:schemeClr>
        </a:solidFill>
        <a:ln w="12700" cap="flat" cmpd="sng" algn="ctr">
          <a:solidFill>
            <a:schemeClr val="accent5">
              <a:hueOff val="6444666"/>
              <a:satOff val="-9568"/>
              <a:lumOff val="-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8" tIns="13978" rIns="13978" bIns="139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</a:t>
          </a:r>
        </a:p>
      </dsp:txBody>
      <dsp:txXfrm>
        <a:off x="2563333" y="598150"/>
        <a:ext cx="254711" cy="254711"/>
      </dsp:txXfrm>
    </dsp:sp>
    <dsp:sp modelId="{8CC4EF6D-5FC8-4BA9-A8A9-210930DF4772}">
      <dsp:nvSpPr>
        <dsp:cNvPr id="0" name=""/>
        <dsp:cNvSpPr/>
      </dsp:nvSpPr>
      <dsp:spPr>
        <a:xfrm>
          <a:off x="2198310" y="1071323"/>
          <a:ext cx="98475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8206209"/>
            <a:satOff val="-16727"/>
            <a:lumOff val="-102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8206209"/>
              <a:satOff val="-16727"/>
              <a:lumOff val="-10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79" tIns="165100" rIns="776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Phase 3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Frontend development</a:t>
          </a:r>
        </a:p>
      </dsp:txBody>
      <dsp:txXfrm>
        <a:off x="2198310" y="1268275"/>
        <a:ext cx="984759" cy="1768648"/>
      </dsp:txXfrm>
    </dsp:sp>
    <dsp:sp modelId="{33EDFBBA-2454-4B67-878D-1EAD7034B316}">
      <dsp:nvSpPr>
        <dsp:cNvPr id="0" name=""/>
        <dsp:cNvSpPr/>
      </dsp:nvSpPr>
      <dsp:spPr>
        <a:xfrm>
          <a:off x="3292486" y="725470"/>
          <a:ext cx="984759" cy="72"/>
        </a:xfrm>
        <a:prstGeom prst="rect">
          <a:avLst/>
        </a:prstGeom>
        <a:solidFill>
          <a:schemeClr val="accent5">
            <a:tint val="40000"/>
            <a:alpha val="90000"/>
            <a:hueOff val="9231985"/>
            <a:satOff val="-18818"/>
            <a:lumOff val="-11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9231985"/>
              <a:satOff val="-18818"/>
              <a:lumOff val="-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2F19A-C814-4994-8E7E-43D83D897077}">
      <dsp:nvSpPr>
        <dsp:cNvPr id="0" name=""/>
        <dsp:cNvSpPr/>
      </dsp:nvSpPr>
      <dsp:spPr>
        <a:xfrm>
          <a:off x="4303506" y="688684"/>
          <a:ext cx="50332" cy="946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10257762"/>
            <a:satOff val="-20909"/>
            <a:lumOff val="-127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0257762"/>
              <a:satOff val="-20909"/>
              <a:lumOff val="-12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8C942-D44A-488C-AAE3-782B382643DC}">
      <dsp:nvSpPr>
        <dsp:cNvPr id="0" name=""/>
        <dsp:cNvSpPr/>
      </dsp:nvSpPr>
      <dsp:spPr>
        <a:xfrm>
          <a:off x="3604757" y="545397"/>
          <a:ext cx="360217" cy="360217"/>
        </a:xfrm>
        <a:prstGeom prst="ellipse">
          <a:avLst/>
        </a:prstGeom>
        <a:solidFill>
          <a:schemeClr val="accent5">
            <a:hueOff val="9666999"/>
            <a:satOff val="-14351"/>
            <a:lumOff val="-2647"/>
            <a:alphaOff val="0"/>
          </a:schemeClr>
        </a:solidFill>
        <a:ln w="12700" cap="flat" cmpd="sng" algn="ctr">
          <a:solidFill>
            <a:schemeClr val="accent5">
              <a:hueOff val="9666999"/>
              <a:satOff val="-14351"/>
              <a:lumOff val="-2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8" tIns="13978" rIns="13978" bIns="139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</a:t>
          </a:r>
        </a:p>
      </dsp:txBody>
      <dsp:txXfrm>
        <a:off x="3657510" y="598150"/>
        <a:ext cx="254711" cy="254711"/>
      </dsp:txXfrm>
    </dsp:sp>
    <dsp:sp modelId="{5EABCDFF-E384-4660-857E-348A603C8302}">
      <dsp:nvSpPr>
        <dsp:cNvPr id="0" name=""/>
        <dsp:cNvSpPr/>
      </dsp:nvSpPr>
      <dsp:spPr>
        <a:xfrm>
          <a:off x="3292486" y="1071323"/>
          <a:ext cx="98475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11283538"/>
            <a:satOff val="-23000"/>
            <a:lumOff val="-140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1283538"/>
              <a:satOff val="-23000"/>
              <a:lumOff val="-1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79" tIns="165100" rIns="776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Phase 4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Backend development</a:t>
          </a:r>
        </a:p>
      </dsp:txBody>
      <dsp:txXfrm>
        <a:off x="3292486" y="1268275"/>
        <a:ext cx="984759" cy="1768648"/>
      </dsp:txXfrm>
    </dsp:sp>
    <dsp:sp modelId="{3D3A9711-2DBE-43E6-B433-1C79F2ED8C81}">
      <dsp:nvSpPr>
        <dsp:cNvPr id="0" name=""/>
        <dsp:cNvSpPr/>
      </dsp:nvSpPr>
      <dsp:spPr>
        <a:xfrm>
          <a:off x="4386663" y="725470"/>
          <a:ext cx="984759" cy="72"/>
        </a:xfrm>
        <a:prstGeom prst="rect">
          <a:avLst/>
        </a:prstGeom>
        <a:solidFill>
          <a:schemeClr val="accent5">
            <a:tint val="40000"/>
            <a:alpha val="90000"/>
            <a:hueOff val="12309315"/>
            <a:satOff val="-25091"/>
            <a:lumOff val="-15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2309315"/>
              <a:satOff val="-25091"/>
              <a:lumOff val="-15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16E1B-BF80-4255-A579-C84493A26C7F}">
      <dsp:nvSpPr>
        <dsp:cNvPr id="0" name=""/>
        <dsp:cNvSpPr/>
      </dsp:nvSpPr>
      <dsp:spPr>
        <a:xfrm>
          <a:off x="5397682" y="688684"/>
          <a:ext cx="50332" cy="946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13335090"/>
            <a:satOff val="-27182"/>
            <a:lumOff val="-166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3335090"/>
              <a:satOff val="-27182"/>
              <a:lumOff val="-16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4F9EC-A5FE-432C-85FE-F6826596BDA5}">
      <dsp:nvSpPr>
        <dsp:cNvPr id="0" name=""/>
        <dsp:cNvSpPr/>
      </dsp:nvSpPr>
      <dsp:spPr>
        <a:xfrm>
          <a:off x="4698934" y="545397"/>
          <a:ext cx="360217" cy="360217"/>
        </a:xfrm>
        <a:prstGeom prst="ellipse">
          <a:avLst/>
        </a:prstGeom>
        <a:solidFill>
          <a:schemeClr val="accent5">
            <a:hueOff val="12889332"/>
            <a:satOff val="-19135"/>
            <a:lumOff val="-3530"/>
            <a:alphaOff val="0"/>
          </a:schemeClr>
        </a:solidFill>
        <a:ln w="12700" cap="flat" cmpd="sng" algn="ctr">
          <a:solidFill>
            <a:schemeClr val="accent5">
              <a:hueOff val="12889332"/>
              <a:satOff val="-19135"/>
              <a:lumOff val="-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8" tIns="13978" rIns="13978" bIns="139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</a:t>
          </a:r>
        </a:p>
      </dsp:txBody>
      <dsp:txXfrm>
        <a:off x="4751687" y="598150"/>
        <a:ext cx="254711" cy="254711"/>
      </dsp:txXfrm>
    </dsp:sp>
    <dsp:sp modelId="{D147D975-0CDB-49C0-ABA8-F49676BE0F2B}">
      <dsp:nvSpPr>
        <dsp:cNvPr id="0" name=""/>
        <dsp:cNvSpPr/>
      </dsp:nvSpPr>
      <dsp:spPr>
        <a:xfrm>
          <a:off x="4386663" y="1071323"/>
          <a:ext cx="98475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14360866"/>
            <a:satOff val="-29273"/>
            <a:lumOff val="-178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4360866"/>
              <a:satOff val="-29273"/>
              <a:lumOff val="-17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79" tIns="165100" rIns="776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Phase 5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Deployment Preparation</a:t>
          </a:r>
        </a:p>
      </dsp:txBody>
      <dsp:txXfrm>
        <a:off x="4386663" y="1268275"/>
        <a:ext cx="984759" cy="1768648"/>
      </dsp:txXfrm>
    </dsp:sp>
    <dsp:sp modelId="{C91AD19E-7977-4E87-83D3-E1C767D987CA}">
      <dsp:nvSpPr>
        <dsp:cNvPr id="0" name=""/>
        <dsp:cNvSpPr/>
      </dsp:nvSpPr>
      <dsp:spPr>
        <a:xfrm>
          <a:off x="5480840" y="725470"/>
          <a:ext cx="984759" cy="72"/>
        </a:xfrm>
        <a:prstGeom prst="rect">
          <a:avLst/>
        </a:prstGeom>
        <a:solidFill>
          <a:schemeClr val="accent5">
            <a:tint val="40000"/>
            <a:alpha val="90000"/>
            <a:hueOff val="15386642"/>
            <a:satOff val="-31364"/>
            <a:lumOff val="-191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5386642"/>
              <a:satOff val="-31364"/>
              <a:lumOff val="-19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556BA-C8E3-4079-B34A-3ACCE6AB1FCD}">
      <dsp:nvSpPr>
        <dsp:cNvPr id="0" name=""/>
        <dsp:cNvSpPr/>
      </dsp:nvSpPr>
      <dsp:spPr>
        <a:xfrm>
          <a:off x="6491859" y="688684"/>
          <a:ext cx="50332" cy="946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16412419"/>
            <a:satOff val="-33454"/>
            <a:lumOff val="-204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6412419"/>
              <a:satOff val="-33454"/>
              <a:lumOff val="-20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9BDA3-F375-4664-92E0-E1B74F772113}">
      <dsp:nvSpPr>
        <dsp:cNvPr id="0" name=""/>
        <dsp:cNvSpPr/>
      </dsp:nvSpPr>
      <dsp:spPr>
        <a:xfrm>
          <a:off x="5793110" y="545397"/>
          <a:ext cx="360217" cy="360217"/>
        </a:xfrm>
        <a:prstGeom prst="ellipse">
          <a:avLst/>
        </a:prstGeom>
        <a:solidFill>
          <a:schemeClr val="accent5">
            <a:hueOff val="16111664"/>
            <a:satOff val="-23919"/>
            <a:lumOff val="-4412"/>
            <a:alphaOff val="0"/>
          </a:schemeClr>
        </a:solidFill>
        <a:ln w="12700" cap="flat" cmpd="sng" algn="ctr">
          <a:solidFill>
            <a:schemeClr val="accent5">
              <a:hueOff val="16111664"/>
              <a:satOff val="-23919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8" tIns="13978" rIns="13978" bIns="139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</a:t>
          </a:r>
        </a:p>
      </dsp:txBody>
      <dsp:txXfrm>
        <a:off x="5845863" y="598150"/>
        <a:ext cx="254711" cy="254711"/>
      </dsp:txXfrm>
    </dsp:sp>
    <dsp:sp modelId="{52789118-4ACA-44B8-93F2-2CA6E4E2B8B4}">
      <dsp:nvSpPr>
        <dsp:cNvPr id="0" name=""/>
        <dsp:cNvSpPr/>
      </dsp:nvSpPr>
      <dsp:spPr>
        <a:xfrm>
          <a:off x="5480840" y="1071323"/>
          <a:ext cx="98475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17438196"/>
            <a:satOff val="-35545"/>
            <a:lumOff val="-2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7438196"/>
              <a:satOff val="-35545"/>
              <a:lumOff val="-2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79" tIns="165100" rIns="776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Phase 6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Testing</a:t>
          </a:r>
        </a:p>
      </dsp:txBody>
      <dsp:txXfrm>
        <a:off x="5480840" y="1268275"/>
        <a:ext cx="984759" cy="1768648"/>
      </dsp:txXfrm>
    </dsp:sp>
    <dsp:sp modelId="{78761142-FABB-414C-8A8B-AE742B7A08A4}">
      <dsp:nvSpPr>
        <dsp:cNvPr id="0" name=""/>
        <dsp:cNvSpPr/>
      </dsp:nvSpPr>
      <dsp:spPr>
        <a:xfrm>
          <a:off x="6575017" y="725470"/>
          <a:ext cx="492860" cy="72"/>
        </a:xfrm>
        <a:prstGeom prst="rect">
          <a:avLst/>
        </a:prstGeom>
        <a:solidFill>
          <a:schemeClr val="accent5">
            <a:tint val="40000"/>
            <a:alpha val="90000"/>
            <a:hueOff val="18463971"/>
            <a:satOff val="-37636"/>
            <a:lumOff val="-229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8463971"/>
              <a:satOff val="-37636"/>
              <a:lumOff val="-22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E6DC5-5F1D-4190-B43C-00233AC4A0F4}">
      <dsp:nvSpPr>
        <dsp:cNvPr id="0" name=""/>
        <dsp:cNvSpPr/>
      </dsp:nvSpPr>
      <dsp:spPr>
        <a:xfrm>
          <a:off x="6887768" y="545397"/>
          <a:ext cx="360217" cy="360217"/>
        </a:xfrm>
        <a:prstGeom prst="ellipse">
          <a:avLst/>
        </a:prstGeom>
        <a:solidFill>
          <a:schemeClr val="accent5">
            <a:hueOff val="19333998"/>
            <a:satOff val="-28703"/>
            <a:lumOff val="-5295"/>
            <a:alphaOff val="0"/>
          </a:schemeClr>
        </a:solidFill>
        <a:ln w="12700" cap="flat" cmpd="sng" algn="ctr">
          <a:solidFill>
            <a:schemeClr val="accent5">
              <a:hueOff val="19333998"/>
              <a:satOff val="-28703"/>
              <a:lumOff val="-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8" tIns="13978" rIns="13978" bIns="139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</a:t>
          </a:r>
        </a:p>
      </dsp:txBody>
      <dsp:txXfrm>
        <a:off x="6940521" y="598150"/>
        <a:ext cx="254711" cy="254711"/>
      </dsp:txXfrm>
    </dsp:sp>
    <dsp:sp modelId="{E87E69CB-55A7-487D-A653-04339103538C}">
      <dsp:nvSpPr>
        <dsp:cNvPr id="0" name=""/>
        <dsp:cNvSpPr/>
      </dsp:nvSpPr>
      <dsp:spPr>
        <a:xfrm>
          <a:off x="6575017" y="1071323"/>
          <a:ext cx="10227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20515523"/>
            <a:satOff val="-41818"/>
            <a:lumOff val="-255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0515523"/>
              <a:satOff val="-41818"/>
              <a:lumOff val="-25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78" tIns="165100" rIns="80678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Phase 7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Final Deployment</a:t>
          </a:r>
        </a:p>
      </dsp:txBody>
      <dsp:txXfrm>
        <a:off x="6575017" y="1275878"/>
        <a:ext cx="1022776" cy="1761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721C7-06F9-418A-8E99-10E9A8E71107}">
      <dsp:nvSpPr>
        <dsp:cNvPr id="0" name=""/>
        <dsp:cNvSpPr/>
      </dsp:nvSpPr>
      <dsp:spPr>
        <a:xfrm>
          <a:off x="0" y="0"/>
          <a:ext cx="9442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1F90C-3503-4B66-B8F8-D9E26A82DD43}">
      <dsp:nvSpPr>
        <dsp:cNvPr id="0" name=""/>
        <dsp:cNvSpPr/>
      </dsp:nvSpPr>
      <dsp:spPr>
        <a:xfrm>
          <a:off x="0" y="0"/>
          <a:ext cx="9442528" cy="57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Photomap’s Unique Value</a:t>
          </a:r>
          <a:r>
            <a:rPr lang="en-US" sz="1600" b="0" i="0" kern="1200" baseline="0" dirty="0"/>
            <a:t>: Integrates photos with geolocation, enriching user experience beyond traditional galleries.</a:t>
          </a:r>
          <a:endParaRPr lang="en-US" sz="1600" kern="1200" dirty="0"/>
        </a:p>
      </dsp:txBody>
      <dsp:txXfrm>
        <a:off x="0" y="0"/>
        <a:ext cx="9442528" cy="577081"/>
      </dsp:txXfrm>
    </dsp:sp>
    <dsp:sp modelId="{F95421FD-AB4B-4504-A992-003B3F314456}">
      <dsp:nvSpPr>
        <dsp:cNvPr id="0" name=""/>
        <dsp:cNvSpPr/>
      </dsp:nvSpPr>
      <dsp:spPr>
        <a:xfrm>
          <a:off x="0" y="577080"/>
          <a:ext cx="9442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A90D4-1424-49D6-BC09-A6619FA60A31}">
      <dsp:nvSpPr>
        <dsp:cNvPr id="0" name=""/>
        <dsp:cNvSpPr/>
      </dsp:nvSpPr>
      <dsp:spPr>
        <a:xfrm>
          <a:off x="0" y="577081"/>
          <a:ext cx="9442528" cy="57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Educational Impact</a:t>
          </a:r>
          <a:r>
            <a:rPr lang="en-US" sz="1600" b="0" i="0" kern="1200" baseline="0" dirty="0"/>
            <a:t>: Promotes global awareness by providing cultural details about each country.</a:t>
          </a:r>
          <a:endParaRPr lang="en-US" sz="1600" kern="1200" dirty="0"/>
        </a:p>
      </dsp:txBody>
      <dsp:txXfrm>
        <a:off x="0" y="577081"/>
        <a:ext cx="9442528" cy="577081"/>
      </dsp:txXfrm>
    </dsp:sp>
    <dsp:sp modelId="{3508B287-8421-41D2-A895-A474D4CF604F}">
      <dsp:nvSpPr>
        <dsp:cNvPr id="0" name=""/>
        <dsp:cNvSpPr/>
      </dsp:nvSpPr>
      <dsp:spPr>
        <a:xfrm>
          <a:off x="0" y="1154161"/>
          <a:ext cx="9442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1901F-9D09-4F66-973C-1A80195BF787}">
      <dsp:nvSpPr>
        <dsp:cNvPr id="0" name=""/>
        <dsp:cNvSpPr/>
      </dsp:nvSpPr>
      <dsp:spPr>
        <a:xfrm>
          <a:off x="0" y="1154162"/>
          <a:ext cx="9442528" cy="57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User-Friendly &amp; Secure</a:t>
          </a:r>
          <a:r>
            <a:rPr lang="en-US" sz="1600" b="0" i="0" kern="1200" baseline="0"/>
            <a:t>: Intuitive interface and robust security ensure accessibility and safety.</a:t>
          </a:r>
          <a:endParaRPr lang="en-US" sz="1600" kern="1200"/>
        </a:p>
      </dsp:txBody>
      <dsp:txXfrm>
        <a:off x="0" y="1154162"/>
        <a:ext cx="9442528" cy="577081"/>
      </dsp:txXfrm>
    </dsp:sp>
    <dsp:sp modelId="{5C834D0E-7E7D-4549-A221-9D3EB96BEB4F}">
      <dsp:nvSpPr>
        <dsp:cNvPr id="0" name=""/>
        <dsp:cNvSpPr/>
      </dsp:nvSpPr>
      <dsp:spPr>
        <a:xfrm>
          <a:off x="0" y="1731242"/>
          <a:ext cx="9442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F9B93-43C2-4D78-BD5F-E1ED82DB148A}">
      <dsp:nvSpPr>
        <dsp:cNvPr id="0" name=""/>
        <dsp:cNvSpPr/>
      </dsp:nvSpPr>
      <dsp:spPr>
        <a:xfrm>
          <a:off x="0" y="1731243"/>
          <a:ext cx="9442528" cy="57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Future Potential</a:t>
          </a:r>
          <a:r>
            <a:rPr lang="en-US" sz="1600" b="0" i="0" kern="1200" baseline="0"/>
            <a:t>: Lays groundwork for additional features, expanding its educational and personal value. </a:t>
          </a:r>
          <a:endParaRPr lang="en-US" sz="1600" kern="1200"/>
        </a:p>
      </dsp:txBody>
      <dsp:txXfrm>
        <a:off x="0" y="1731243"/>
        <a:ext cx="9442528" cy="5770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78E54-057B-4E03-8AA0-53B9EE684A53}">
      <dsp:nvSpPr>
        <dsp:cNvPr id="0" name=""/>
        <dsp:cNvSpPr/>
      </dsp:nvSpPr>
      <dsp:spPr>
        <a:xfrm>
          <a:off x="0" y="49748"/>
          <a:ext cx="5257798" cy="1991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i="1" kern="1200" dirty="0"/>
            <a:t>Smith, A. &amp; Jones, B. (2020). Enhancing User Engagement through Geolocation in Digital Media. Journal of Interactive Media, 15(3), pp. 145-160.</a:t>
          </a:r>
          <a:endParaRPr lang="en-US" sz="2300" kern="1200" dirty="0"/>
        </a:p>
      </dsp:txBody>
      <dsp:txXfrm>
        <a:off x="97209" y="146957"/>
        <a:ext cx="5063380" cy="1796922"/>
      </dsp:txXfrm>
    </dsp:sp>
    <dsp:sp modelId="{1CCA9A69-265A-45EB-BD77-7F38CF6DEFDC}">
      <dsp:nvSpPr>
        <dsp:cNvPr id="0" name=""/>
        <dsp:cNvSpPr/>
      </dsp:nvSpPr>
      <dsp:spPr>
        <a:xfrm>
          <a:off x="0" y="2107329"/>
          <a:ext cx="5257798" cy="1991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Doe, J., Miller, C. &amp; Lee, R. (2019). The Role of Interactive Maps in Cultural Awareness and Education. Geography Education Review, 10(4), pp. 212-225.</a:t>
          </a:r>
          <a:endParaRPr lang="en-US" sz="2300" kern="1200"/>
        </a:p>
      </dsp:txBody>
      <dsp:txXfrm>
        <a:off x="97209" y="2204538"/>
        <a:ext cx="5063380" cy="1796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3A30-5762-4165-9C5A-9B21865FA5D1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149C-EAFF-4890-BDDA-37E6E3739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25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3149C-EAFF-4890-BDDA-37E6E37390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26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5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8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7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3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1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7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22" r:id="rId6"/>
    <p:sldLayoutId id="2147484027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A75CC-97B1-64AC-F246-5599AB295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59527"/>
            <a:ext cx="4638567" cy="304252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600" dirty="0"/>
              <a:t>Final Year Project Presentation.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0B8C9-BAEA-27CF-29B5-617D10D6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717" y="3981449"/>
            <a:ext cx="4638567" cy="14915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BSc Computer Science</a:t>
            </a:r>
            <a:endParaRPr lang="en-GB" sz="1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Student: Leandro Felix</a:t>
            </a:r>
          </a:p>
          <a:p>
            <a:pPr>
              <a:lnSpc>
                <a:spcPct val="100000"/>
              </a:lnSpc>
            </a:pPr>
            <a:r>
              <a:rPr lang="en-GB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Id: w1846312</a:t>
            </a:r>
          </a:p>
          <a:p>
            <a:pPr>
              <a:lnSpc>
                <a:spcPct val="100000"/>
              </a:lnSpc>
            </a:pPr>
            <a:r>
              <a:rPr lang="en-GB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Supervisor: George Charalambous</a:t>
            </a:r>
          </a:p>
          <a:p>
            <a:pPr>
              <a:lnSpc>
                <a:spcPct val="100000"/>
              </a:lnSpc>
            </a:pP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12" descr="Map with pin with solid fill">
            <a:extLst>
              <a:ext uri="{FF2B5EF4-FFF2-40B4-BE49-F238E27FC236}">
                <a16:creationId xmlns:a16="http://schemas.microsoft.com/office/drawing/2014/main" id="{7BEE614B-F2F7-BDED-94B8-BBCC01848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01" y="682617"/>
            <a:ext cx="5492766" cy="549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2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EE567-015B-1964-DF03-99C5864A2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EA37C13-6008-C362-F9FB-E9947C5B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34" y="174812"/>
            <a:ext cx="5257800" cy="1035425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344E0-1457-23E1-1A92-EF7F4AA72681}"/>
              </a:ext>
            </a:extLst>
          </p:cNvPr>
          <p:cNvSpPr txBox="1"/>
          <p:nvPr/>
        </p:nvSpPr>
        <p:spPr>
          <a:xfrm>
            <a:off x="217411" y="4759085"/>
            <a:ext cx="60948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Final Thought:</a:t>
            </a:r>
            <a:r>
              <a:rPr lang="en-GB" dirty="0"/>
              <a:t> </a:t>
            </a:r>
            <a:r>
              <a:rPr lang="en-GB" i="1" dirty="0"/>
              <a:t>Photomap is more than a photo gallery—it’s a dynamic platform that connects memories with the world, fostering exploration and cultural curiosity in a secure environment.</a:t>
            </a:r>
            <a:endParaRPr lang="en-GB" dirty="0"/>
          </a:p>
        </p:txBody>
      </p:sp>
      <p:pic>
        <p:nvPicPr>
          <p:cNvPr id="9" name="Content Placeholder 4" descr="A map of the world">
            <a:extLst>
              <a:ext uri="{FF2B5EF4-FFF2-40B4-BE49-F238E27FC236}">
                <a16:creationId xmlns:a16="http://schemas.microsoft.com/office/drawing/2014/main" id="{DCC9FC20-8DBF-B705-67A0-AB6777A2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7" r="1938" b="-2"/>
          <a:stretch/>
        </p:blipFill>
        <p:spPr>
          <a:xfrm>
            <a:off x="9897414" y="174812"/>
            <a:ext cx="2077175" cy="17197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27" name="Rectangle 4">
            <a:extLst>
              <a:ext uri="{FF2B5EF4-FFF2-40B4-BE49-F238E27FC236}">
                <a16:creationId xmlns:a16="http://schemas.microsoft.com/office/drawing/2014/main" id="{4AECF9CE-6897-AF0B-066E-9DB46C57A3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7411" y="1929879"/>
          <a:ext cx="9442528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850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Graphic spid="2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D97ABF-D39F-17E2-7445-D170B7295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86694F6-707D-F094-D5E3-B4431CDB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5257800" cy="814589"/>
          </a:xfrm>
        </p:spPr>
        <p:txBody>
          <a:bodyPr>
            <a:normAutofit fontScale="90000"/>
          </a:bodyPr>
          <a:lstStyle/>
          <a:p>
            <a:r>
              <a:rPr lang="en-GB" dirty="0"/>
              <a:t>References:</a:t>
            </a:r>
          </a:p>
        </p:txBody>
      </p:sp>
      <p:graphicFrame>
        <p:nvGraphicFramePr>
          <p:cNvPr id="33" name="Content Placeholder 8">
            <a:extLst>
              <a:ext uri="{FF2B5EF4-FFF2-40B4-BE49-F238E27FC236}">
                <a16:creationId xmlns:a16="http://schemas.microsoft.com/office/drawing/2014/main" id="{4D627781-64CF-16B9-E062-AE0841C48E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2023782"/>
          <a:ext cx="5257799" cy="4148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07A24F1B-8504-2FC6-2D6C-2E789EEAC0B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172" r="20425" b="1"/>
          <a:stretch/>
        </p:blipFill>
        <p:spPr>
          <a:xfrm>
            <a:off x="7837409" y="3602270"/>
            <a:ext cx="2576839" cy="2653262"/>
          </a:xfrm>
          <a:prstGeom prst="rect">
            <a:avLst/>
          </a:prstGeom>
        </p:spPr>
      </p:pic>
      <p:pic>
        <p:nvPicPr>
          <p:cNvPr id="2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1D16517B-4B2F-A289-EA71-0E61D3BE09F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172" r="20425" b="1"/>
          <a:stretch/>
        </p:blipFill>
        <p:spPr>
          <a:xfrm>
            <a:off x="7837409" y="596645"/>
            <a:ext cx="2576839" cy="265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3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Graphic spid="3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21F82CF0-9C37-EA75-7852-C0DF9AC967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89" r="1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7C2A816-955C-4079-AAAB-066EBD44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0"/>
                </a:schemeClr>
              </a:gs>
              <a:gs pos="58000">
                <a:srgbClr val="0E0D12">
                  <a:alpha val="58000"/>
                </a:srgbClr>
              </a:gs>
              <a:gs pos="93000">
                <a:srgbClr val="000000">
                  <a:alpha val="5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3EB57-EFAC-00E0-54D3-DE4B571EF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Photo Map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FE5A9-A9FA-CA08-BFD2-82E2F3452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5032113"/>
            <a:ext cx="4892948" cy="1033862"/>
          </a:xfrm>
        </p:spPr>
        <p:txBody>
          <a:bodyPr anchor="t">
            <a:normAutofit/>
          </a:bodyPr>
          <a:lstStyle/>
          <a:p>
            <a:r>
              <a:rPr lang="en-GB" sz="4400" dirty="0">
                <a:solidFill>
                  <a:srgbClr val="FFFFFF"/>
                </a:solidFill>
              </a:rPr>
              <a:t>Learn and Travel.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553416-ECF6-A181-A4E0-F41A86CC8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45110-1195-6A3E-B4B7-33CB3D8F4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596645"/>
            <a:ext cx="5885733" cy="10842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Project Overview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8196732-7F8A-661F-B0B0-107B6CAACC23}"/>
              </a:ext>
            </a:extLst>
          </p:cNvPr>
          <p:cNvSpPr txBox="1">
            <a:spLocks/>
          </p:cNvSpPr>
          <p:nvPr/>
        </p:nvSpPr>
        <p:spPr>
          <a:xfrm>
            <a:off x="838200" y="2122899"/>
            <a:ext cx="4645696" cy="4008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Create an intuitive platform for users to: 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Visualize travel experiences geographically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Enrich knowledge of countries visited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Inspire cultural exploration</a:t>
            </a:r>
            <a:r>
              <a:rPr lang="en-US" dirty="0"/>
              <a:t>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8F624146-33B5-6879-ADA1-14DEE1CEF8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3642"/>
          <a:stretch/>
        </p:blipFill>
        <p:spPr>
          <a:xfrm>
            <a:off x="6044485" y="2775378"/>
            <a:ext cx="5483896" cy="298812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79568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F6B2D-FAD6-3F6D-6E95-AA51B558E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E505C0E3-ECD2-EF3D-C416-C82CCFC66A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alphaModFix amt="20000"/>
          </a:blip>
          <a:srcRect r="-2" b="3642"/>
          <a:stretch/>
        </p:blipFill>
        <p:spPr>
          <a:xfrm>
            <a:off x="228015" y="596644"/>
            <a:ext cx="10988585" cy="5664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826AA6-EE8D-3A2F-128B-BE891BA7A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90115"/>
            <a:ext cx="10515600" cy="8272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dirty="0"/>
              <a:t>Project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2682F-45B1-76EA-B5AA-C4978E81E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83" y="1553444"/>
            <a:ext cx="3662567" cy="444044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b="1" dirty="0"/>
              <a:t>Develop Interactive Map with Timeline Integration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i="1" dirty="0">
                <a:highlight>
                  <a:srgbClr val="FFFF00"/>
                </a:highlight>
              </a:rPr>
              <a:t>Create user-friendly map to view photos by year.</a:t>
            </a:r>
            <a:endParaRPr lang="en-GB" sz="15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500" i="1" dirty="0">
                <a:highlight>
                  <a:srgbClr val="FFFF00"/>
                </a:highlight>
              </a:rPr>
              <a:t>Supports efficient geographic and temporal photo filtering.</a:t>
            </a:r>
          </a:p>
          <a:p>
            <a:r>
              <a:rPr lang="en-GB" sz="1400" b="1" dirty="0"/>
              <a:t>2.   Comprehensive Photo Management System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highlight>
                  <a:srgbClr val="FFFF00"/>
                </a:highlight>
              </a:rPr>
              <a:t>Upload, search, sort, delete photos by year.</a:t>
            </a:r>
            <a:endParaRPr lang="en-GB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highlight>
                  <a:srgbClr val="FFFF00"/>
                </a:highlight>
              </a:rPr>
              <a:t>Efficient handling of photo libraries (10,000+).</a:t>
            </a:r>
          </a:p>
          <a:p>
            <a:r>
              <a:rPr lang="en-GB" sz="1400" b="1" dirty="0"/>
              <a:t>3.  Educational Content Integration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highlight>
                  <a:srgbClr val="FFFF00"/>
                </a:highlight>
              </a:rPr>
              <a:t>Displays flags, languages, currencies, and capitals for each country.</a:t>
            </a:r>
            <a:endParaRPr lang="en-GB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highlight>
                  <a:srgbClr val="FFFF00"/>
                </a:highlight>
              </a:rPr>
              <a:t>Provides accurate information on 195+ countries.</a:t>
            </a:r>
            <a:endParaRPr lang="en-GB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endParaRPr lang="en-GB" i="1" dirty="0"/>
          </a:p>
          <a:p>
            <a:endParaRPr lang="en-GB" dirty="0"/>
          </a:p>
          <a:p>
            <a:endParaRPr lang="en-GB" i="1" dirty="0"/>
          </a:p>
          <a:p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A89CBA1-0463-2993-0E68-D6B9240B750A}"/>
              </a:ext>
            </a:extLst>
          </p:cNvPr>
          <p:cNvSpPr txBox="1">
            <a:spLocks/>
          </p:cNvSpPr>
          <p:nvPr/>
        </p:nvSpPr>
        <p:spPr>
          <a:xfrm>
            <a:off x="6259718" y="3357318"/>
            <a:ext cx="4956882" cy="2427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9745282-3EC2-C9D6-4116-2D223566CA59}"/>
              </a:ext>
            </a:extLst>
          </p:cNvPr>
          <p:cNvSpPr txBox="1">
            <a:spLocks/>
          </p:cNvSpPr>
          <p:nvPr/>
        </p:nvSpPr>
        <p:spPr>
          <a:xfrm>
            <a:off x="5189333" y="1464544"/>
            <a:ext cx="3853067" cy="539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/>
              <a:t>4.  Backend Scalability and Performance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highlight>
                  <a:srgbClr val="FFFF00"/>
                </a:highlight>
              </a:rPr>
              <a:t>Supports 1,000+ concurrent users.</a:t>
            </a:r>
            <a:endParaRPr lang="en-GB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highlight>
                  <a:srgbClr val="FFFF00"/>
                </a:highlight>
              </a:rPr>
              <a:t>Optimized photo rendering for smooth experience.</a:t>
            </a:r>
            <a:endParaRPr lang="en-GB" sz="1400" dirty="0">
              <a:highlight>
                <a:srgbClr val="FFFF00"/>
              </a:highlight>
            </a:endParaRPr>
          </a:p>
          <a:p>
            <a:r>
              <a:rPr lang="en-GB" sz="1400" b="1" dirty="0"/>
              <a:t>5.   Security Best Practices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highlight>
                  <a:srgbClr val="FFFF00"/>
                </a:highlight>
              </a:rPr>
              <a:t>Data encryption and authentication for user protection.</a:t>
            </a:r>
            <a:endParaRPr lang="en-GB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highlight>
                  <a:srgbClr val="FFFF00"/>
                </a:highlight>
              </a:rPr>
              <a:t>100% compliance with security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highlight>
                  <a:srgbClr val="FFFF00"/>
                </a:highlight>
              </a:rPr>
              <a:t>Ensures secure access for all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>
                <a:highlight>
                  <a:srgbClr val="FFFF00"/>
                </a:highlight>
              </a:rPr>
              <a:t>Robust login system with JWT for data privacy.</a:t>
            </a:r>
            <a:endParaRPr lang="en-GB" sz="1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i="1" dirty="0"/>
          </a:p>
          <a:p>
            <a:endParaRPr lang="en-GB" i="1" dirty="0"/>
          </a:p>
          <a:p>
            <a:endParaRPr lang="en-GB" dirty="0"/>
          </a:p>
          <a:p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5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4D0EF9-2958-280B-210E-3B305B2A8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19BEF-ED1E-8CF1-AD14-BAC34C00C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57" y="-685800"/>
            <a:ext cx="5257800" cy="22754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Background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4657FBA-4EED-D22D-322C-A8EBE152C4A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2545" y="1714500"/>
            <a:ext cx="5257799" cy="44308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700" b="1" dirty="0"/>
              <a:t>Advancements in Digital Technology &amp; Geolocation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57150" lvl="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700" dirty="0"/>
              <a:t>Integrating interactive maps with personal data, such as photos, enhances user experience by adding spatial context, making memories more meaningful and engaging.</a:t>
            </a:r>
          </a:p>
          <a:p>
            <a:pPr marL="57150" lvl="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700" dirty="0"/>
              <a:t>Studies highlight educational potential, promoting geographic awareness and cultural understanding by connecting personal experiences with specific locations (Smith &amp; Jones, 2020; Doe et al., 2019).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effectLst/>
            </a:endParaRPr>
          </a:p>
          <a:p>
            <a:pPr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700" b="1" dirty="0"/>
              <a:t>Gaps in Current Applications: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57150" lvl="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700" dirty="0"/>
              <a:t>Lack of user-friendly interfaces to associate photos with geographic locations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effectLst/>
              </a:rPr>
              <a:t>Advanced Photo Editing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No in-app photo-editing tools.</a:t>
            </a:r>
          </a:p>
          <a:p>
            <a:pPr marL="571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700" b="0" i="1" u="none" strike="noStrike" cap="none" normalizeH="0" baseline="0" dirty="0">
                <a:ln>
                  <a:noFill/>
                </a:ln>
                <a:effectLst/>
              </a:rPr>
              <a:t>Mobile Development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Focus on web-based application only.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C43D1AC-1161-FCBF-05DC-369D08805D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46" r="22800" b="1"/>
          <a:stretch/>
        </p:blipFill>
        <p:spPr>
          <a:xfrm>
            <a:off x="6662889" y="792051"/>
            <a:ext cx="4925879" cy="546896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99861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31584A-E79C-2CC8-1027-9E81138AE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83172-26F2-273B-FB59-C69027C0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7284" y="506705"/>
            <a:ext cx="4988916" cy="12145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Innovations</a:t>
            </a:r>
            <a:endParaRPr lang="en-US" sz="5400" kern="1200" dirty="0">
              <a:gradFill>
                <a:gsLst>
                  <a:gs pos="100000">
                    <a:schemeClr val="tx2"/>
                  </a:gs>
                  <a:gs pos="0">
                    <a:schemeClr val="accent1"/>
                  </a:gs>
                </a:gsLst>
                <a:lin ang="0" scaled="1"/>
              </a:gradFill>
              <a:latin typeface="Aharoni" panose="02010803020104030203" pitchFamily="2" charset="-79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710BD-701D-23AB-73D8-D093A2C158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68035" y="1990165"/>
            <a:ext cx="5038165" cy="42711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Innovations: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</a:endParaRPr>
          </a:p>
          <a:p>
            <a:pPr marL="5715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Photo and Map Integration: Allows users to link photos to countries they’ve visited.</a:t>
            </a:r>
          </a:p>
          <a:p>
            <a:pPr marL="5715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User-Friendly Design: Emphasizes simplicity, making it accessible to all ages</a:t>
            </a:r>
          </a:p>
          <a:p>
            <a:pPr marL="5715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Educational Enhancements: Displays each country's flag, official language, currency, and capital.</a:t>
            </a:r>
          </a:p>
          <a:p>
            <a:pPr marL="28575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Comparison with Similar Applications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5715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MyTravel Map: Offers an interactive map but lacks photo upload and educational content.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57150" marR="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/>
              <a:t>Travellerspoint: Allows photo uploads but has a complex interface and limited photo-map integration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60DF984-B8EC-63DE-8498-D8C6F3A054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46" r="22800" b="1"/>
          <a:stretch/>
        </p:blipFill>
        <p:spPr>
          <a:xfrm>
            <a:off x="911839" y="596643"/>
            <a:ext cx="4921040" cy="565888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44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9DFA4D1-A2F8-4D64-98F0-0711097CE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952406FE-A0F3-EB46-9327-D81058A6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172" r="20425" b="1"/>
          <a:stretch/>
        </p:blipFill>
        <p:spPr>
          <a:xfrm>
            <a:off x="594360" y="596644"/>
            <a:ext cx="1697990" cy="2328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27598F09-AEF9-B308-21D9-B638C0D1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817" y="-54924"/>
            <a:ext cx="6326065" cy="1935240"/>
          </a:xfrm>
        </p:spPr>
        <p:txBody>
          <a:bodyPr anchor="ctr">
            <a:normAutofit/>
          </a:bodyPr>
          <a:lstStyle/>
          <a:p>
            <a:r>
              <a:rPr lang="en-GB" sz="6600" dirty="0"/>
              <a:t>Tools</a:t>
            </a:r>
          </a:p>
        </p:txBody>
      </p:sp>
      <p:graphicFrame>
        <p:nvGraphicFramePr>
          <p:cNvPr id="35" name="Content Placeholder 8">
            <a:extLst>
              <a:ext uri="{FF2B5EF4-FFF2-40B4-BE49-F238E27FC236}">
                <a16:creationId xmlns:a16="http://schemas.microsoft.com/office/drawing/2014/main" id="{058BF410-C47D-08B8-C78F-55E9EC7A1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503543"/>
              </p:ext>
            </p:extLst>
          </p:nvPr>
        </p:nvGraphicFramePr>
        <p:xfrm>
          <a:off x="2550018" y="1577663"/>
          <a:ext cx="7402757" cy="461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79167725-CC07-5A02-E360-72A7A2B4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172" r="20425" b="1"/>
          <a:stretch/>
        </p:blipFill>
        <p:spPr>
          <a:xfrm>
            <a:off x="10154152" y="4302102"/>
            <a:ext cx="1697990" cy="2328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8880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Graphic spid="3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7B514-837C-6044-28FA-8057A9832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EBC725B6-4C95-DF7E-4280-3B3F34FB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172" r="20425" b="1"/>
          <a:stretch/>
        </p:blipFill>
        <p:spPr>
          <a:xfrm>
            <a:off x="594360" y="596644"/>
            <a:ext cx="1697990" cy="23282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9071124D-7DCA-DD00-499F-7B966254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634" y="118940"/>
            <a:ext cx="6844731" cy="1690542"/>
          </a:xfrm>
        </p:spPr>
        <p:txBody>
          <a:bodyPr anchor="ctr">
            <a:normAutofit/>
          </a:bodyPr>
          <a:lstStyle/>
          <a:p>
            <a:r>
              <a:rPr lang="en-GB" sz="6600" dirty="0"/>
              <a:t>User interactions</a:t>
            </a:r>
          </a:p>
        </p:txBody>
      </p:sp>
      <p:graphicFrame>
        <p:nvGraphicFramePr>
          <p:cNvPr id="30" name="Content Placeholder 8">
            <a:extLst>
              <a:ext uri="{FF2B5EF4-FFF2-40B4-BE49-F238E27FC236}">
                <a16:creationId xmlns:a16="http://schemas.microsoft.com/office/drawing/2014/main" id="{36BC56F5-9F53-2C53-A8F4-5354D1DB8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293453"/>
              </p:ext>
            </p:extLst>
          </p:nvPr>
        </p:nvGraphicFramePr>
        <p:xfrm>
          <a:off x="2685900" y="1760756"/>
          <a:ext cx="7189601" cy="4531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53967F68-0953-16B8-6465-A3FC3C69A2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172" r="20425" b="1"/>
          <a:stretch/>
        </p:blipFill>
        <p:spPr>
          <a:xfrm>
            <a:off x="10154152" y="4302102"/>
            <a:ext cx="1697990" cy="23282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5731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Graphic spid="3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46CC3C-2284-BB9A-329B-4B55CAC04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3366BB0-BF67-4519-BA41-2F0021F5E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26BA581-8096-69A9-3ACD-F4A1C4EE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801" y="497180"/>
            <a:ext cx="5257800" cy="1780505"/>
          </a:xfrm>
        </p:spPr>
        <p:txBody>
          <a:bodyPr anchor="b">
            <a:normAutofit/>
          </a:bodyPr>
          <a:lstStyle/>
          <a:p>
            <a:r>
              <a:rPr lang="en-GB" dirty="0"/>
              <a:t>Time Management</a:t>
            </a:r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DFC42828-1DDE-F230-14C2-2A301F2D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7" r="1938" b="-2"/>
          <a:stretch/>
        </p:blipFill>
        <p:spPr>
          <a:xfrm>
            <a:off x="400884" y="497180"/>
            <a:ext cx="4746033" cy="26935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32037851-7182-CEF9-9510-FDFB47C6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75" r="827"/>
          <a:stretch/>
        </p:blipFill>
        <p:spPr>
          <a:xfrm>
            <a:off x="658463" y="4018208"/>
            <a:ext cx="2971421" cy="16420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aphicFrame>
        <p:nvGraphicFramePr>
          <p:cNvPr id="28" name="Content Placeholder 8">
            <a:extLst>
              <a:ext uri="{FF2B5EF4-FFF2-40B4-BE49-F238E27FC236}">
                <a16:creationId xmlns:a16="http://schemas.microsoft.com/office/drawing/2014/main" id="{68F5F45B-F817-19E4-A47A-A9A6AF47D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828675"/>
              </p:ext>
            </p:extLst>
          </p:nvPr>
        </p:nvGraphicFramePr>
        <p:xfrm>
          <a:off x="3947374" y="2778607"/>
          <a:ext cx="7721392" cy="3582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994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Graphic spid="28" grpId="0">
        <p:bldAsOne/>
      </p:bldGraphic>
    </p:bldLst>
  </p:timing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518</TotalTime>
  <Words>674</Words>
  <Application>Microsoft Office PowerPoint</Application>
  <PresentationFormat>Widescreen</PresentationFormat>
  <Paragraphs>110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Aptos</vt:lpstr>
      <vt:lpstr>Arial</vt:lpstr>
      <vt:lpstr>Avenir Next LT Pro</vt:lpstr>
      <vt:lpstr>Courier New</vt:lpstr>
      <vt:lpstr>FadeVTI</vt:lpstr>
      <vt:lpstr>Final Year Project Presentation.</vt:lpstr>
      <vt:lpstr>Photo Map App</vt:lpstr>
      <vt:lpstr>Project Overview</vt:lpstr>
      <vt:lpstr>Project Objectives</vt:lpstr>
      <vt:lpstr>Background</vt:lpstr>
      <vt:lpstr>Innovations</vt:lpstr>
      <vt:lpstr>Tools</vt:lpstr>
      <vt:lpstr>User interactions</vt:lpstr>
      <vt:lpstr>Time Management</vt:lpstr>
      <vt:lpstr>Conclusion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Leandro Felix</dc:creator>
  <cp:lastModifiedBy>Leandro Felix</cp:lastModifiedBy>
  <cp:revision>19</cp:revision>
  <dcterms:created xsi:type="dcterms:W3CDTF">2024-11-02T00:39:30Z</dcterms:created>
  <dcterms:modified xsi:type="dcterms:W3CDTF">2024-11-14T01:20:04Z</dcterms:modified>
</cp:coreProperties>
</file>