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858000" cy="9144000"/>
  <p:defaultTextStyle>
    <a:defPPr>
      <a:defRPr lang="de-DE"/>
    </a:defPPr>
    <a:lvl1pPr marL="0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1pPr>
    <a:lvl2pPr marL="1475446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2pPr>
    <a:lvl3pPr marL="2950887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3pPr>
    <a:lvl4pPr marL="4426332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4pPr>
    <a:lvl5pPr marL="5901776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5pPr>
    <a:lvl6pPr marL="7377222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6pPr>
    <a:lvl7pPr marL="8852667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7pPr>
    <a:lvl8pPr marL="10328109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8pPr>
    <a:lvl9pPr marL="11803554" algn="l" defTabSz="295088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4" orient="horz" pos="1021" userDrawn="1">
          <p15:clr>
            <a:srgbClr val="A4A3A4"/>
          </p15:clr>
        </p15:guide>
        <p15:guide id="5" orient="horz" pos="18050" userDrawn="1">
          <p15:clr>
            <a:srgbClr val="A4A3A4"/>
          </p15:clr>
        </p15:guide>
        <p15:guide id="7" pos="1110" userDrawn="1">
          <p15:clr>
            <a:srgbClr val="A4A3A4"/>
          </p15:clr>
        </p15:guide>
        <p15:guide id="8" pos="12450" userDrawn="1">
          <p15:clr>
            <a:srgbClr val="A4A3A4"/>
          </p15:clr>
        </p15:guide>
        <p15:guide id="9" pos="2018" userDrawn="1">
          <p15:clr>
            <a:srgbClr val="A4A3A4"/>
          </p15:clr>
        </p15:guide>
        <p15:guide id="11" orient="horz" pos="5556" userDrawn="1">
          <p15:clr>
            <a:srgbClr val="A4A3A4"/>
          </p15:clr>
        </p15:guide>
        <p15:guide id="12" orient="horz" pos="13799" userDrawn="1">
          <p15:clr>
            <a:srgbClr val="A4A3A4"/>
          </p15:clr>
        </p15:guide>
        <p15:guide id="13" pos="2508" userDrawn="1">
          <p15:clr>
            <a:srgbClr val="A4A3A4"/>
          </p15:clr>
        </p15:guide>
        <p15:guide id="14" pos="3469" userDrawn="1">
          <p15:clr>
            <a:srgbClr val="A4A3A4"/>
          </p15:clr>
        </p15:guide>
        <p15:guide id="15" pos="3991" userDrawn="1">
          <p15:clr>
            <a:srgbClr val="A4A3A4"/>
          </p15:clr>
        </p15:guide>
        <p15:guide id="16" pos="5024" userDrawn="1">
          <p15:clr>
            <a:srgbClr val="A4A3A4"/>
          </p15:clr>
        </p15:guide>
        <p15:guide id="17" pos="5475" userDrawn="1">
          <p15:clr>
            <a:srgbClr val="A4A3A4"/>
          </p15:clr>
        </p15:guide>
        <p15:guide id="18" pos="6510" userDrawn="1">
          <p15:clr>
            <a:srgbClr val="A4A3A4"/>
          </p15:clr>
        </p15:guide>
        <p15:guide id="19" pos="6963" userDrawn="1">
          <p15:clr>
            <a:srgbClr val="A4A3A4"/>
          </p15:clr>
        </p15:guide>
        <p15:guide id="20" pos="7995" userDrawn="1">
          <p15:clr>
            <a:srgbClr val="A4A3A4"/>
          </p15:clr>
        </p15:guide>
        <p15:guide id="21" pos="8446" userDrawn="1">
          <p15:clr>
            <a:srgbClr val="A4A3A4"/>
          </p15:clr>
        </p15:guide>
        <p15:guide id="22" pos="9479" userDrawn="1">
          <p15:clr>
            <a:srgbClr val="A4A3A4"/>
          </p15:clr>
        </p15:guide>
        <p15:guide id="23" pos="9956" userDrawn="1">
          <p15:clr>
            <a:srgbClr val="A4A3A4"/>
          </p15:clr>
        </p15:guide>
        <p15:guide id="24" pos="6554" userDrawn="1">
          <p15:clr>
            <a:srgbClr val="A4A3A4"/>
          </p15:clr>
        </p15:guide>
        <p15:guide id="25" pos="11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E3"/>
    <a:srgbClr val="BEC3C6"/>
    <a:srgbClr val="2E3639"/>
    <a:srgbClr val="E5007D"/>
    <a:srgbClr val="004699"/>
    <a:srgbClr val="00964E"/>
    <a:srgbClr val="E53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737"/>
  </p:normalViewPr>
  <p:slideViewPr>
    <p:cSldViewPr showGuides="1">
      <p:cViewPr varScale="1">
        <p:scale>
          <a:sx n="26" d="100"/>
          <a:sy n="26" d="100"/>
        </p:scale>
        <p:origin x="3558" y="18"/>
      </p:cViewPr>
      <p:guideLst>
        <p:guide orient="horz" pos="9536"/>
        <p:guide pos="6735"/>
        <p:guide orient="horz" pos="1021"/>
        <p:guide orient="horz" pos="18050"/>
        <p:guide pos="1110"/>
        <p:guide pos="12450"/>
        <p:guide pos="2018"/>
        <p:guide orient="horz" pos="5556"/>
        <p:guide orient="horz" pos="13799"/>
        <p:guide pos="2508"/>
        <p:guide pos="3469"/>
        <p:guide pos="3991"/>
        <p:guide pos="5024"/>
        <p:guide pos="5475"/>
        <p:guide pos="6510"/>
        <p:guide pos="6963"/>
        <p:guide pos="7995"/>
        <p:guide pos="8446"/>
        <p:guide pos="9479"/>
        <p:guide pos="9956"/>
        <p:guide pos="6554"/>
        <p:guide pos="11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-28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79C4D-4791-4D59-8DC6-E8AFFE904828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EF44-CAAA-4BD8-BB4A-3FBF1545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27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CEE-EA98-4BE2-B5DF-BF93C5D16FF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3C6D-1132-49D9-8AA2-BA270449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7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78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54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3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91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890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865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846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822" algn="l" defTabSz="91395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CFAAB92-2DAB-1B4E-BC62-341CA6B3F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34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7337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9EE3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9EE3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596025-463A-A342-9B44-D2A04B630A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A9043C1-F66F-FC44-B670-EEF0B1B59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4699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4699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9E861A-04E1-D245-9C58-6C5328B613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chemeClr val="accent1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chemeClr val="accent1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5377A-363F-E242-A346-25C94CFCB4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0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3B9764-D95E-314E-9BE6-6E0C8080A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8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E5007D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E5007D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9902B3-CF06-8E4B-8DE7-3D9A28AE3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19BE48-7A39-F24C-9E8F-172669207F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4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E53009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E53009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A3F668-BBFC-DF42-A84B-C2780B8285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78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0478" y="2143935"/>
            <a:ext cx="14327188" cy="4642206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769653" y="1620005"/>
            <a:ext cx="1699200" cy="5598001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18914778" y="1620005"/>
            <a:ext cx="1699200" cy="5598001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12" tIns="42157" rIns="84312" bIns="42157" rtlCol="0" anchor="ctr"/>
          <a:lstStyle/>
          <a:p>
            <a:pPr algn="ctr"/>
            <a:endParaRPr lang="de-DE" sz="2317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7" y="27546275"/>
            <a:ext cx="4499154" cy="1108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C648285-52A2-8549-9BC1-192E1FFD71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25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09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8149" y="21508992"/>
            <a:ext cx="11214878" cy="3484327"/>
          </a:xfrm>
        </p:spPr>
        <p:txBody>
          <a:bodyPr/>
          <a:lstStyle>
            <a:lvl1pPr algn="l">
              <a:lnSpc>
                <a:spcPct val="100000"/>
              </a:lnSpc>
              <a:defRPr sz="11156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2" y="4824002"/>
            <a:ext cx="18143999" cy="16056001"/>
          </a:xfrm>
        </p:spPr>
        <p:txBody>
          <a:bodyPr anchor="ctr" anchorCtr="0"/>
          <a:lstStyle>
            <a:lvl1pPr algn="ctr">
              <a:defRPr sz="2766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3153" y="25795802"/>
            <a:ext cx="11070098" cy="287445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7604" y="8351842"/>
            <a:ext cx="1979999" cy="8999539"/>
          </a:xfrm>
          <a:solidFill>
            <a:srgbClr val="00964E"/>
          </a:solidFill>
        </p:spPr>
        <p:txBody>
          <a:bodyPr/>
          <a:lstStyle>
            <a:lvl1pPr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46403" y="8352001"/>
            <a:ext cx="1979999" cy="8999539"/>
          </a:xfrm>
          <a:solidFill>
            <a:srgbClr val="00964E"/>
          </a:solidFill>
        </p:spPr>
        <p:txBody>
          <a:bodyPr/>
          <a:lstStyle>
            <a:lvl1pPr algn="l">
              <a:defRPr sz="305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612582"/>
            <a:ext cx="4339553" cy="10695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97F5FD-62E5-A848-9F81-D135892D59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27382100"/>
            <a:ext cx="4964153" cy="1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8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8" userDrawn="1">
          <p15:clr>
            <a:srgbClr val="FBAE40"/>
          </p15:clr>
        </p15:guide>
        <p15:guide id="6" orient="horz" pos="13817" userDrawn="1">
          <p15:clr>
            <a:srgbClr val="FBAE40"/>
          </p15:clr>
        </p15:guide>
        <p15:guide id="7" orient="horz" pos="18063" userDrawn="1">
          <p15:clr>
            <a:srgbClr val="FBAE40"/>
          </p15:clr>
        </p15:guide>
        <p15:guide id="8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AS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17" y="1864379"/>
            <a:ext cx="4499154" cy="11089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7091" y="12176572"/>
            <a:ext cx="14327188" cy="4642206"/>
          </a:xfrm>
        </p:spPr>
        <p:txBody>
          <a:bodyPr/>
          <a:lstStyle>
            <a:lvl1pPr algn="r"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19253" y="8818565"/>
            <a:ext cx="8713786" cy="10980000"/>
          </a:xfrm>
        </p:spPr>
        <p:txBody>
          <a:bodyPr anchor="ctr" anchorCtr="0"/>
          <a:lstStyle>
            <a:lvl1pPr algn="ctr">
              <a:defRPr sz="2766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1096" y="20406639"/>
            <a:ext cx="8713786" cy="4701334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2122" y="8669939"/>
            <a:ext cx="8713786" cy="16411345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23297F-2D11-C542-9E3F-5D2EC0DB72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67" y="1682502"/>
            <a:ext cx="4964153" cy="17178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C49AA08-426D-491C-BB33-4F0C15855915}"/>
              </a:ext>
            </a:extLst>
          </p:cNvPr>
          <p:cNvGrpSpPr/>
          <p:nvPr userDrawn="1"/>
        </p:nvGrpSpPr>
        <p:grpSpPr>
          <a:xfrm>
            <a:off x="6083300" y="15981580"/>
            <a:ext cx="15814061" cy="20758426"/>
            <a:chOff x="769653" y="1620005"/>
            <a:chExt cx="15814061" cy="20758426"/>
          </a:xfrm>
          <a:solidFill>
            <a:srgbClr val="009EE3"/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F0DB58-B237-404C-9D96-174DF0886921}"/>
                </a:ext>
              </a:extLst>
            </p:cNvPr>
            <p:cNvSpPr/>
            <p:nvPr userDrawn="1"/>
          </p:nvSpPr>
          <p:spPr>
            <a:xfrm rot="600000">
              <a:off x="769653" y="1620005"/>
              <a:ext cx="5517864" cy="18178560"/>
            </a:xfrm>
            <a:prstGeom prst="rect">
              <a:avLst/>
            </a:prstGeom>
            <a:grpFill/>
            <a:ln w="76200">
              <a:solidFill>
                <a:srgbClr val="009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12" tIns="42157" rIns="84312" bIns="42157" rtlCol="0" anchor="ctr"/>
            <a:lstStyle/>
            <a:p>
              <a:pPr algn="ctr"/>
              <a:endParaRPr lang="de-DE" sz="2317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27984F8-CBB6-4EF4-AAE3-9352C30EE918}"/>
                </a:ext>
              </a:extLst>
            </p:cNvPr>
            <p:cNvSpPr/>
            <p:nvPr userDrawn="1"/>
          </p:nvSpPr>
          <p:spPr>
            <a:xfrm rot="-600000">
              <a:off x="11065850" y="4199871"/>
              <a:ext cx="5517864" cy="18178560"/>
            </a:xfrm>
            <a:prstGeom prst="rect">
              <a:avLst/>
            </a:prstGeom>
            <a:grpFill/>
            <a:ln w="76200">
              <a:solidFill>
                <a:srgbClr val="009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12" tIns="42157" rIns="84312" bIns="42157" rtlCol="0" anchor="ctr"/>
            <a:lstStyle/>
            <a:p>
              <a:pPr algn="ctr"/>
              <a:endParaRPr lang="de-DE" sz="2317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007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5556" userDrawn="1">
          <p15:clr>
            <a:srgbClr val="FBAE40"/>
          </p15:clr>
        </p15:guide>
        <p15:guide id="3" orient="horz" pos="1348" userDrawn="1">
          <p15:clr>
            <a:srgbClr val="FBAE40"/>
          </p15:clr>
        </p15:guide>
        <p15:guide id="4" pos="12450" userDrawn="1">
          <p15:clr>
            <a:srgbClr val="FBAE40"/>
          </p15:clr>
        </p15:guide>
        <p15:guide id="5" orient="horz" pos="12846" userDrawn="1">
          <p15:clr>
            <a:srgbClr val="FBAE40"/>
          </p15:clr>
        </p15:guide>
        <p15:guide id="6" orient="horz" pos="18063" userDrawn="1">
          <p15:clr>
            <a:srgbClr val="FBAE40"/>
          </p15:clr>
        </p15:guide>
        <p15:guide id="7" orient="horz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14991" y="1616079"/>
            <a:ext cx="10152062" cy="46422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9254" y="7064223"/>
            <a:ext cx="18146712" cy="19980241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4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75" r:id="rId4"/>
    <p:sldLayoutId id="2147483684" r:id="rId5"/>
    <p:sldLayoutId id="2147483685" r:id="rId6"/>
    <p:sldLayoutId id="2147483694" r:id="rId7"/>
    <p:sldLayoutId id="2147483695" r:id="rId8"/>
    <p:sldLayoutId id="2147483704" r:id="rId9"/>
    <p:sldLayoutId id="2147483705" r:id="rId10"/>
    <p:sldLayoutId id="2147483714" r:id="rId11"/>
    <p:sldLayoutId id="2147483715" r:id="rId12"/>
  </p:sldLayoutIdLst>
  <p:hf sldNum="0" hdr="0" ftr="0" dt="0"/>
  <p:txStyles>
    <p:titleStyle>
      <a:lvl1pPr algn="ctr" defTabSz="2721885" rtl="0" eaLnBrk="1" latinLnBrk="0" hangingPunct="1">
        <a:lnSpc>
          <a:spcPct val="90000"/>
        </a:lnSpc>
        <a:spcBef>
          <a:spcPct val="0"/>
        </a:spcBef>
        <a:buNone/>
        <a:defRPr sz="13644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272188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272188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688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7485186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6pPr>
      <a:lvl7pPr marL="8846131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7pPr>
      <a:lvl8pPr marL="10207071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8pPr>
      <a:lvl9pPr marL="11568017" indent="-680469" algn="l" defTabSz="2721885" rtl="0" eaLnBrk="1" latinLnBrk="0" hangingPunct="1">
        <a:spcBef>
          <a:spcPct val="20000"/>
        </a:spcBef>
        <a:buFont typeface="Arial" panose="020B0604020202020204" pitchFamily="34" charset="0"/>
        <a:buChar char="•"/>
        <a:defRPr sz="59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1pPr>
      <a:lvl2pPr marL="1360943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2pPr>
      <a:lvl3pPr marL="2721885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3pPr>
      <a:lvl4pPr marL="4082828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4pPr>
      <a:lvl5pPr marL="5443774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5pPr>
      <a:lvl6pPr marL="6804716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6pPr>
      <a:lvl7pPr marL="8165659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7pPr>
      <a:lvl8pPr marL="9526600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8pPr>
      <a:lvl9pPr marL="10887543" algn="l" defTabSz="2721885" rtl="0" eaLnBrk="1" latinLnBrk="0" hangingPunct="1">
        <a:defRPr sz="5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57E31676-3978-4B44-AA55-A57376293B26}"/>
              </a:ext>
            </a:extLst>
          </p:cNvPr>
          <p:cNvSpPr txBox="1"/>
          <p:nvPr/>
        </p:nvSpPr>
        <p:spPr>
          <a:xfrm>
            <a:off x="1801727" y="7997234"/>
            <a:ext cx="12604729" cy="4624709"/>
          </a:xfrm>
          <a:prstGeom prst="rect">
            <a:avLst/>
          </a:prstGeom>
          <a:solidFill>
            <a:srgbClr val="2E3639">
              <a:alpha val="1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de-DE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416B1DEE-F3D0-47E0-ADA0-EA5FAFC47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43" y="1845054"/>
            <a:ext cx="1218538" cy="1123200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1D2E8C3A-5545-40C0-BE11-1A6C394CEB4A}"/>
              </a:ext>
            </a:extLst>
          </p:cNvPr>
          <p:cNvSpPr txBox="1"/>
          <p:nvPr/>
        </p:nvSpPr>
        <p:spPr>
          <a:xfrm>
            <a:off x="9363671" y="13152509"/>
            <a:ext cx="11071111" cy="4642205"/>
          </a:xfrm>
          <a:prstGeom prst="rect">
            <a:avLst/>
          </a:prstGeom>
          <a:solidFill>
            <a:srgbClr val="2E3639">
              <a:alpha val="1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de-DE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E584B-9E0F-8844-9ECB-E0A13E6A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904" y="25434750"/>
            <a:ext cx="16991484" cy="3096344"/>
          </a:xfrm>
        </p:spPr>
        <p:txBody>
          <a:bodyPr/>
          <a:lstStyle/>
          <a:p>
            <a:pPr algn="l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de-DE" sz="1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Mission Uncuttable?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A6337D-25EC-4620-8CFA-4CD3F55703EE}"/>
              </a:ext>
            </a:extLst>
          </p:cNvPr>
          <p:cNvSpPr txBox="1"/>
          <p:nvPr/>
        </p:nvSpPr>
        <p:spPr>
          <a:xfrm>
            <a:off x="957627" y="24786678"/>
            <a:ext cx="4692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Sascha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Rittig</a:t>
            </a:r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(PO)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 Jeske (SWA)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Valentin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Ackva</a:t>
            </a:r>
            <a:endParaRPr lang="de-DE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Alexander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Bonin</a:t>
            </a:r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Julian Oliver Böttcher 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Felix Dittrich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Maximilian Fornaçon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Markus Leupold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Johannes Müller</a:t>
            </a:r>
          </a:p>
          <a:p>
            <a:r>
              <a:rPr lang="de-DE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Clemens </a:t>
            </a:r>
            <a:r>
              <a:rPr lang="de-DE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Zwinzscher</a:t>
            </a:r>
            <a:endParaRPr lang="de-DE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F00F806-B90F-420F-8473-B02D7D7E46AC}"/>
              </a:ext>
            </a:extLst>
          </p:cNvPr>
          <p:cNvSpPr txBox="1"/>
          <p:nvPr/>
        </p:nvSpPr>
        <p:spPr>
          <a:xfrm>
            <a:off x="2240204" y="8223695"/>
            <a:ext cx="3257144" cy="7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Video wählen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F505C2F-1CF3-4BF9-92E4-EAA42290A519}"/>
              </a:ext>
            </a:extLst>
          </p:cNvPr>
          <p:cNvSpPr txBox="1"/>
          <p:nvPr/>
        </p:nvSpPr>
        <p:spPr>
          <a:xfrm>
            <a:off x="6328342" y="8217536"/>
            <a:ext cx="194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66A6732-38BC-4A29-95BB-858B747EB1D6}"/>
              </a:ext>
            </a:extLst>
          </p:cNvPr>
          <p:cNvSpPr txBox="1"/>
          <p:nvPr/>
        </p:nvSpPr>
        <p:spPr>
          <a:xfrm>
            <a:off x="9649993" y="8221317"/>
            <a:ext cx="243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AutoCut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257D517-2AD9-482D-8EB8-28BCE2545D4E}"/>
              </a:ext>
            </a:extLst>
          </p:cNvPr>
          <p:cNvGrpSpPr/>
          <p:nvPr/>
        </p:nvGrpSpPr>
        <p:grpSpPr>
          <a:xfrm>
            <a:off x="14940283" y="7997235"/>
            <a:ext cx="5472608" cy="4624709"/>
            <a:chOff x="14940283" y="7997235"/>
            <a:chExt cx="5472608" cy="4624709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195F1C8-532E-482B-B4F2-45845C37E94F}"/>
                </a:ext>
              </a:extLst>
            </p:cNvPr>
            <p:cNvSpPr txBox="1"/>
            <p:nvPr/>
          </p:nvSpPr>
          <p:spPr>
            <a:xfrm>
              <a:off x="15774745" y="7997235"/>
              <a:ext cx="4638146" cy="4624708"/>
            </a:xfrm>
            <a:prstGeom prst="rect">
              <a:avLst/>
            </a:prstGeom>
            <a:solidFill>
              <a:srgbClr val="2E3639">
                <a:alpha val="10000"/>
              </a:srgb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de-DE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6C8A8F1-0908-41B4-9ED8-3A0AC68B5C99}"/>
                </a:ext>
              </a:extLst>
            </p:cNvPr>
            <p:cNvSpPr/>
            <p:nvPr/>
          </p:nvSpPr>
          <p:spPr>
            <a:xfrm rot="16200000">
              <a:off x="13045159" y="9892359"/>
              <a:ext cx="4624709" cy="834462"/>
            </a:xfrm>
            <a:prstGeom prst="rect">
              <a:avLst/>
            </a:prstGeom>
            <a:solidFill>
              <a:srgbClr val="009E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FILEMANAGER</a:t>
              </a:r>
              <a:endParaRPr lang="de-DE" sz="4800" dirty="0">
                <a:solidFill>
                  <a:schemeClr val="bg1"/>
                </a:solidFill>
              </a:endParaRP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00CCE94F-5BDF-40E0-8DF6-C9B9DC90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8588" y="8421632"/>
              <a:ext cx="3750460" cy="3775915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C3CA26E3-A33B-43C2-B6AC-AB692567963E}"/>
              </a:ext>
            </a:extLst>
          </p:cNvPr>
          <p:cNvSpPr txBox="1"/>
          <p:nvPr/>
        </p:nvSpPr>
        <p:spPr>
          <a:xfrm>
            <a:off x="1801727" y="18332266"/>
            <a:ext cx="10784181" cy="4624707"/>
          </a:xfrm>
          <a:prstGeom prst="rect">
            <a:avLst/>
          </a:prstGeom>
          <a:solidFill>
            <a:srgbClr val="2E3639">
              <a:alpha val="1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de-DE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DA4CB3C-589E-4870-AB15-04E4312B9973}"/>
              </a:ext>
            </a:extLst>
          </p:cNvPr>
          <p:cNvSpPr/>
          <p:nvPr/>
        </p:nvSpPr>
        <p:spPr>
          <a:xfrm rot="16200000">
            <a:off x="-926124" y="20229121"/>
            <a:ext cx="4624707" cy="830997"/>
          </a:xfrm>
          <a:prstGeom prst="rect">
            <a:avLst/>
          </a:prstGeom>
          <a:solidFill>
            <a:srgbClr val="009EE3"/>
          </a:solidFill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TIMELINE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E17500-799E-4880-A518-15C99D95F5A9}"/>
              </a:ext>
            </a:extLst>
          </p:cNvPr>
          <p:cNvSpPr txBox="1"/>
          <p:nvPr/>
        </p:nvSpPr>
        <p:spPr>
          <a:xfrm>
            <a:off x="970731" y="4334786"/>
            <a:ext cx="19464049" cy="2809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Ziel ist es eine Software zu entwickeln, die den einfachen und gut unterstützten Schnitt von ganzen Vorlesungen und kleineren thematischen Sequenzen realisiert.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439B9B80-9005-4C62-8878-53E17B4771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07" y="24951518"/>
            <a:ext cx="6066049" cy="2427448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89952A1-04A6-4AAB-AE5D-AE73EF89D2DD}"/>
              </a:ext>
            </a:extLst>
          </p:cNvPr>
          <p:cNvGrpSpPr/>
          <p:nvPr/>
        </p:nvGrpSpPr>
        <p:grpSpPr>
          <a:xfrm>
            <a:off x="970733" y="13154743"/>
            <a:ext cx="7029874" cy="4642207"/>
            <a:chOff x="11123857" y="18560296"/>
            <a:chExt cx="7127058" cy="4642207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8F5A0EF7-1D8F-46FC-8C1D-953FB41770AB}"/>
                </a:ext>
              </a:extLst>
            </p:cNvPr>
            <p:cNvGrpSpPr/>
            <p:nvPr/>
          </p:nvGrpSpPr>
          <p:grpSpPr>
            <a:xfrm>
              <a:off x="11123857" y="18560296"/>
              <a:ext cx="7127058" cy="4642207"/>
              <a:chOff x="9531253" y="9093880"/>
              <a:chExt cx="4030614" cy="7436505"/>
            </a:xfrm>
          </p:grpSpPr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C6A1CEA-B541-4168-8BCF-D65ED0B51D89}"/>
                  </a:ext>
                </a:extLst>
              </p:cNvPr>
              <p:cNvSpPr txBox="1"/>
              <p:nvPr/>
            </p:nvSpPr>
            <p:spPr>
              <a:xfrm>
                <a:off x="10001213" y="9093883"/>
                <a:ext cx="3560654" cy="7436502"/>
              </a:xfrm>
              <a:prstGeom prst="rect">
                <a:avLst/>
              </a:prstGeom>
              <a:solidFill>
                <a:srgbClr val="2E3639">
                  <a:alpha val="10000"/>
                </a:srgbClr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endParaRPr lang="de-DE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A49440F3-6068-45C4-87E6-3C72F688A212}"/>
                  </a:ext>
                </a:extLst>
              </p:cNvPr>
              <p:cNvSpPr/>
              <p:nvPr/>
            </p:nvSpPr>
            <p:spPr>
              <a:xfrm rot="16200000">
                <a:off x="6047981" y="12577152"/>
                <a:ext cx="7436503" cy="469959"/>
              </a:xfrm>
              <a:prstGeom prst="rect">
                <a:avLst/>
              </a:prstGeom>
              <a:solidFill>
                <a:srgbClr val="009EE3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80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WEITERES</a:t>
                </a:r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63EFE304-8964-4544-AE8D-1157D685529A}"/>
                </a:ext>
              </a:extLst>
            </p:cNvPr>
            <p:cNvSpPr txBox="1"/>
            <p:nvPr/>
          </p:nvSpPr>
          <p:spPr>
            <a:xfrm>
              <a:off x="12223745" y="18988574"/>
              <a:ext cx="575827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Simpler Schnitt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Speichern und Laden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Undo, Redo </a:t>
              </a:r>
              <a:b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(Operationenkonzept)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Shortcuts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sz="4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Buildkonzept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0056BAB7-87D9-4030-8E7E-4B5C141EAE3A}"/>
              </a:ext>
            </a:extLst>
          </p:cNvPr>
          <p:cNvSpPr/>
          <p:nvPr/>
        </p:nvSpPr>
        <p:spPr>
          <a:xfrm rot="16200000">
            <a:off x="6627070" y="15058113"/>
            <a:ext cx="4642206" cy="830996"/>
          </a:xfrm>
          <a:prstGeom prst="rect">
            <a:avLst/>
          </a:prstGeom>
          <a:solidFill>
            <a:srgbClr val="009EE3"/>
          </a:solidFill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DESIGN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09FDF5-7FA7-4F06-A4DB-3127349ACACD}"/>
              </a:ext>
            </a:extLst>
          </p:cNvPr>
          <p:cNvSpPr txBox="1"/>
          <p:nvPr/>
        </p:nvSpPr>
        <p:spPr>
          <a:xfrm>
            <a:off x="9906588" y="13493616"/>
            <a:ext cx="325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Konzept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AF3EE7-C887-480E-AA1F-AB8661174018}"/>
              </a:ext>
            </a:extLst>
          </p:cNvPr>
          <p:cNvGrpSpPr/>
          <p:nvPr/>
        </p:nvGrpSpPr>
        <p:grpSpPr>
          <a:xfrm>
            <a:off x="9904751" y="14417526"/>
            <a:ext cx="10004085" cy="2655854"/>
            <a:chOff x="9761313" y="14214521"/>
            <a:chExt cx="10004085" cy="2655854"/>
          </a:xfrm>
        </p:grpSpPr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ACC429E6-18FA-42EB-8F47-B9F86C5A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1547" y="14214521"/>
              <a:ext cx="4723851" cy="2655854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4C34B41-8104-4374-AED9-016872BB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313" y="14214521"/>
              <a:ext cx="4704741" cy="2646416"/>
            </a:xfrm>
            <a:prstGeom prst="rect">
              <a:avLst/>
            </a:prstGeom>
          </p:spPr>
        </p:pic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F81A0EB-F40A-4065-B333-D8E9D30987B9}"/>
                </a:ext>
              </a:extLst>
            </p:cNvPr>
            <p:cNvSpPr txBox="1"/>
            <p:nvPr/>
          </p:nvSpPr>
          <p:spPr>
            <a:xfrm rot="19034573">
              <a:off x="13658651" y="14456358"/>
              <a:ext cx="219483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>
                  <a:solidFill>
                    <a:srgbClr val="009EE3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VS</a:t>
              </a: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6089AEB4-A78D-425C-82D2-5B1F734F8EED}"/>
              </a:ext>
            </a:extLst>
          </p:cNvPr>
          <p:cNvSpPr txBox="1"/>
          <p:nvPr/>
        </p:nvSpPr>
        <p:spPr>
          <a:xfrm>
            <a:off x="15188986" y="13493616"/>
            <a:ext cx="325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9EE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Realität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C2E313F-80F0-40E6-B81C-612DFD28219D}"/>
              </a:ext>
            </a:extLst>
          </p:cNvPr>
          <p:cNvGrpSpPr/>
          <p:nvPr/>
        </p:nvGrpSpPr>
        <p:grpSpPr>
          <a:xfrm>
            <a:off x="13119596" y="18332266"/>
            <a:ext cx="7315184" cy="4642206"/>
            <a:chOff x="13119596" y="18332266"/>
            <a:chExt cx="7315184" cy="4642206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10F16CBB-B21A-4D32-B672-AD46D57348A9}"/>
                </a:ext>
              </a:extLst>
            </p:cNvPr>
            <p:cNvGrpSpPr/>
            <p:nvPr/>
          </p:nvGrpSpPr>
          <p:grpSpPr>
            <a:xfrm>
              <a:off x="13119596" y="18332266"/>
              <a:ext cx="7315184" cy="4642206"/>
              <a:chOff x="13119596" y="18332266"/>
              <a:chExt cx="7315184" cy="4642206"/>
            </a:xfrm>
          </p:grpSpPr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811C944B-CB85-4D3C-B2FF-54493F725D09}"/>
                  </a:ext>
                </a:extLst>
              </p:cNvPr>
              <p:cNvGrpSpPr/>
              <p:nvPr/>
            </p:nvGrpSpPr>
            <p:grpSpPr>
              <a:xfrm>
                <a:off x="13119596" y="18332266"/>
                <a:ext cx="7315184" cy="4642206"/>
                <a:chOff x="9531253" y="9093880"/>
                <a:chExt cx="4137006" cy="7436503"/>
              </a:xfrm>
            </p:grpSpPr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86E4C8A-7B8C-4FEA-8F09-6ECBE9CCE7DF}"/>
                    </a:ext>
                  </a:extLst>
                </p:cNvPr>
                <p:cNvSpPr txBox="1"/>
                <p:nvPr/>
              </p:nvSpPr>
              <p:spPr>
                <a:xfrm>
                  <a:off x="10001212" y="9093882"/>
                  <a:ext cx="3667047" cy="7436501"/>
                </a:xfrm>
                <a:prstGeom prst="rect">
                  <a:avLst/>
                </a:prstGeom>
                <a:solidFill>
                  <a:srgbClr val="2E3639">
                    <a:alpha val="10000"/>
                  </a:srgbClr>
                </a:solidFill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de-DE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endParaRPr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C189F282-C671-4944-AFAF-302CD0773587}"/>
                    </a:ext>
                  </a:extLst>
                </p:cNvPr>
                <p:cNvSpPr/>
                <p:nvPr/>
              </p:nvSpPr>
              <p:spPr>
                <a:xfrm rot="16200000">
                  <a:off x="6047981" y="12577152"/>
                  <a:ext cx="7436503" cy="469959"/>
                </a:xfrm>
                <a:prstGeom prst="rect">
                  <a:avLst/>
                </a:prstGeom>
                <a:solidFill>
                  <a:srgbClr val="009EE3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4800" dirty="0">
                      <a:solidFill>
                        <a:schemeClr val="bg1"/>
                      </a:solidFill>
                      <a:latin typeface="Source Sans Pro SemiBold" panose="020B0603030403020204" pitchFamily="34" charset="0"/>
                      <a:ea typeface="Source Sans Pro SemiBold" panose="020B0603030403020204" pitchFamily="34" charset="0"/>
                    </a:rPr>
                    <a:t>PREVIEW</a:t>
                  </a:r>
                </a:p>
              </p:txBody>
            </p:sp>
          </p:grpSp>
          <p:pic>
            <p:nvPicPr>
              <p:cNvPr id="85" name="Grafik 84">
                <a:extLst>
                  <a:ext uri="{FF2B5EF4-FFF2-40B4-BE49-F238E27FC236}">
                    <a16:creationId xmlns:a16="http://schemas.microsoft.com/office/drawing/2014/main" id="{83BD08DE-B8D0-4A8C-96A4-96926EC03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20123" y="18930482"/>
                <a:ext cx="5945127" cy="3445774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8F831383-935B-4989-9560-9D6880959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2000" y="22122382"/>
              <a:ext cx="1497596" cy="180000"/>
            </a:xfrm>
            <a:prstGeom prst="rect">
              <a:avLst/>
            </a:prstGeom>
          </p:spPr>
        </p:pic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CB3147F6-0FB7-4366-9BFE-5BC71DD01157}"/>
              </a:ext>
            </a:extLst>
          </p:cNvPr>
          <p:cNvSpPr/>
          <p:nvPr/>
        </p:nvSpPr>
        <p:spPr>
          <a:xfrm rot="16200000">
            <a:off x="-924391" y="9892357"/>
            <a:ext cx="4624710" cy="834462"/>
          </a:xfrm>
          <a:prstGeom prst="rect">
            <a:avLst/>
          </a:prstGeom>
          <a:solidFill>
            <a:srgbClr val="009EE3"/>
          </a:solidFill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AUTOCUT</a:t>
            </a:r>
            <a:endParaRPr lang="de-DE" sz="48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14" y="9304958"/>
            <a:ext cx="4337263" cy="2570705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2240205" y="9018332"/>
            <a:ext cx="7227471" cy="3238954"/>
            <a:chOff x="2338884" y="9018332"/>
            <a:chExt cx="7227471" cy="323895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BF1E6CD-4759-408E-8EBA-87C27F108BCD}"/>
                </a:ext>
              </a:extLst>
            </p:cNvPr>
            <p:cNvGrpSpPr/>
            <p:nvPr/>
          </p:nvGrpSpPr>
          <p:grpSpPr>
            <a:xfrm>
              <a:off x="6443340" y="9018332"/>
              <a:ext cx="2438740" cy="3238954"/>
              <a:chOff x="11058109" y="6502663"/>
              <a:chExt cx="2438740" cy="3238954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3FDF81C5-65FA-40D2-9AFD-524109382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09" r="17420" b="5950"/>
              <a:stretch/>
            </p:blipFill>
            <p:spPr>
              <a:xfrm>
                <a:off x="11058109" y="6502663"/>
                <a:ext cx="2438740" cy="1619477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D902062-00C8-4E3A-A9A3-A52632A04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8109" y="8122141"/>
                <a:ext cx="2438740" cy="1619476"/>
              </a:xfrm>
              <a:prstGeom prst="rect">
                <a:avLst/>
              </a:prstGeom>
            </p:spPr>
          </p:pic>
        </p:grp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155AA76-58B8-4E42-BA77-01EC2EDCE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08"/>
            <a:stretch/>
          </p:blipFill>
          <p:spPr>
            <a:xfrm>
              <a:off x="2338884" y="9022944"/>
              <a:ext cx="3257143" cy="3229731"/>
            </a:xfrm>
            <a:prstGeom prst="rect">
              <a:avLst/>
            </a:prstGeom>
          </p:spPr>
        </p:pic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255DD43-4576-4337-875F-6619AEAB5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95268" y="10637809"/>
              <a:ext cx="504056" cy="0"/>
            </a:xfrm>
            <a:prstGeom prst="straightConnector1">
              <a:avLst/>
            </a:prstGeom>
            <a:ln w="101600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5255DD43-4576-4337-875F-6619AEAB57A9}"/>
                </a:ext>
              </a:extLst>
            </p:cNvPr>
            <p:cNvCxnSpPr>
              <a:cxnSpLocks/>
            </p:cNvCxnSpPr>
            <p:nvPr/>
          </p:nvCxnSpPr>
          <p:spPr>
            <a:xfrm>
              <a:off x="9062299" y="10637809"/>
              <a:ext cx="504056" cy="0"/>
            </a:xfrm>
            <a:prstGeom prst="straightConnector1">
              <a:avLst/>
            </a:prstGeom>
            <a:ln w="101600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80" y="19279171"/>
            <a:ext cx="9591675" cy="27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K_A3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</Template>
  <TotalTime>0</TotalTime>
  <Words>72</Words>
  <Application>Microsoft Office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Source Sans Pro</vt:lpstr>
      <vt:lpstr>Source Sans Pro Black</vt:lpstr>
      <vt:lpstr>Source Sans Pro Light</vt:lpstr>
      <vt:lpstr>Source Sans Pro Semibold</vt:lpstr>
      <vt:lpstr>Source Sans Pro Semibold</vt:lpstr>
      <vt:lpstr>HTWK_A3</vt:lpstr>
      <vt:lpstr> Mission Uncuttable?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ms410383</dc:creator>
  <cp:lastModifiedBy>Windows-Benutzer</cp:lastModifiedBy>
  <cp:revision>116</cp:revision>
  <dcterms:created xsi:type="dcterms:W3CDTF">2018-12-13T13:19:04Z</dcterms:created>
  <dcterms:modified xsi:type="dcterms:W3CDTF">2019-06-26T15:54:58Z</dcterms:modified>
</cp:coreProperties>
</file>