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415B-2C94-4993-B8A0-EFB9D730BE24}" type="datetimeFigureOut">
              <a:rPr lang="fr-CA" smtClean="0"/>
              <a:t>2019-05-27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E5165-C751-455E-9F99-3A87486A39B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7193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415B-2C94-4993-B8A0-EFB9D730BE24}" type="datetimeFigureOut">
              <a:rPr lang="fr-CA" smtClean="0"/>
              <a:t>2019-05-27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E5165-C751-455E-9F99-3A87486A39B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2297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415B-2C94-4993-B8A0-EFB9D730BE24}" type="datetimeFigureOut">
              <a:rPr lang="fr-CA" smtClean="0"/>
              <a:t>2019-05-27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E5165-C751-455E-9F99-3A87486A39B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5208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415B-2C94-4993-B8A0-EFB9D730BE24}" type="datetimeFigureOut">
              <a:rPr lang="fr-CA" smtClean="0"/>
              <a:t>2019-05-27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E5165-C751-455E-9F99-3A87486A39B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9771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415B-2C94-4993-B8A0-EFB9D730BE24}" type="datetimeFigureOut">
              <a:rPr lang="fr-CA" smtClean="0"/>
              <a:t>2019-05-27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E5165-C751-455E-9F99-3A87486A39B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2685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415B-2C94-4993-B8A0-EFB9D730BE24}" type="datetimeFigureOut">
              <a:rPr lang="fr-CA" smtClean="0"/>
              <a:t>2019-05-27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E5165-C751-455E-9F99-3A87486A39B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6286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415B-2C94-4993-B8A0-EFB9D730BE24}" type="datetimeFigureOut">
              <a:rPr lang="fr-CA" smtClean="0"/>
              <a:t>2019-05-27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E5165-C751-455E-9F99-3A87486A39B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1330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415B-2C94-4993-B8A0-EFB9D730BE24}" type="datetimeFigureOut">
              <a:rPr lang="fr-CA" smtClean="0"/>
              <a:t>2019-05-27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E5165-C751-455E-9F99-3A87486A39B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2146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415B-2C94-4993-B8A0-EFB9D730BE24}" type="datetimeFigureOut">
              <a:rPr lang="fr-CA" smtClean="0"/>
              <a:t>2019-05-27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E5165-C751-455E-9F99-3A87486A39B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8089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415B-2C94-4993-B8A0-EFB9D730BE24}" type="datetimeFigureOut">
              <a:rPr lang="fr-CA" smtClean="0"/>
              <a:t>2019-05-27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E5165-C751-455E-9F99-3A87486A39B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2511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415B-2C94-4993-B8A0-EFB9D730BE24}" type="datetimeFigureOut">
              <a:rPr lang="fr-CA" smtClean="0"/>
              <a:t>2019-05-27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E5165-C751-455E-9F99-3A87486A39B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0685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9415B-2C94-4993-B8A0-EFB9D730BE24}" type="datetimeFigureOut">
              <a:rPr lang="fr-CA" smtClean="0"/>
              <a:t>2019-05-27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E5165-C751-455E-9F99-3A87486A39B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4526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315" y="0"/>
            <a:ext cx="9205369" cy="68580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979164" y="551289"/>
            <a:ext cx="4233672" cy="57554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CA" sz="4400" dirty="0" smtClean="0">
                <a:solidFill>
                  <a:srgbClr val="FFFF00"/>
                </a:solidFill>
              </a:rPr>
              <a:t>ORION</a:t>
            </a:r>
          </a:p>
          <a:p>
            <a:pPr algn="ctr"/>
            <a:endParaRPr lang="fr-CA" dirty="0">
              <a:solidFill>
                <a:srgbClr val="FFFF00"/>
              </a:solidFill>
            </a:endParaRPr>
          </a:p>
          <a:p>
            <a:pPr algn="ctr"/>
            <a:endParaRPr lang="fr-CA" dirty="0" smtClean="0">
              <a:solidFill>
                <a:srgbClr val="FFFF00"/>
              </a:solidFill>
            </a:endParaRPr>
          </a:p>
          <a:p>
            <a:pPr algn="ctr"/>
            <a:r>
              <a:rPr lang="fr-CA" dirty="0" smtClean="0">
                <a:solidFill>
                  <a:srgbClr val="FFFF00"/>
                </a:solidFill>
              </a:rPr>
              <a:t>Fait par:	</a:t>
            </a:r>
          </a:p>
          <a:p>
            <a:pPr algn="ctr"/>
            <a:endParaRPr lang="fr-CA" dirty="0" smtClean="0">
              <a:solidFill>
                <a:srgbClr val="FFFF00"/>
              </a:solidFill>
            </a:endParaRPr>
          </a:p>
          <a:p>
            <a:pPr algn="ctr"/>
            <a:r>
              <a:rPr lang="fr-CA" dirty="0" smtClean="0">
                <a:solidFill>
                  <a:srgbClr val="FFFF00"/>
                </a:solidFill>
              </a:rPr>
              <a:t>Vincent </a:t>
            </a:r>
            <a:r>
              <a:rPr lang="fr-CA" dirty="0" err="1" smtClean="0">
                <a:solidFill>
                  <a:srgbClr val="FFFF00"/>
                </a:solidFill>
              </a:rPr>
              <a:t>Rochon</a:t>
            </a:r>
            <a:endParaRPr lang="fr-CA" dirty="0" smtClean="0">
              <a:solidFill>
                <a:srgbClr val="FFFF00"/>
              </a:solidFill>
            </a:endParaRPr>
          </a:p>
          <a:p>
            <a:pPr algn="ctr"/>
            <a:r>
              <a:rPr lang="fr-CA" dirty="0" err="1" smtClean="0">
                <a:solidFill>
                  <a:srgbClr val="FFFF00"/>
                </a:solidFill>
              </a:rPr>
              <a:t>Ariela</a:t>
            </a:r>
            <a:r>
              <a:rPr lang="fr-CA" dirty="0" smtClean="0">
                <a:solidFill>
                  <a:srgbClr val="FFFF00"/>
                </a:solidFill>
              </a:rPr>
              <a:t> </a:t>
            </a:r>
            <a:r>
              <a:rPr lang="fr-CA" dirty="0" err="1" smtClean="0">
                <a:solidFill>
                  <a:srgbClr val="FFFF00"/>
                </a:solidFill>
              </a:rPr>
              <a:t>Somfelean</a:t>
            </a:r>
            <a:endParaRPr lang="fr-CA" dirty="0" smtClean="0">
              <a:solidFill>
                <a:srgbClr val="FFFF00"/>
              </a:solidFill>
            </a:endParaRPr>
          </a:p>
          <a:p>
            <a:pPr algn="ctr"/>
            <a:r>
              <a:rPr lang="fr-CA" dirty="0" smtClean="0">
                <a:solidFill>
                  <a:srgbClr val="FFFF00"/>
                </a:solidFill>
              </a:rPr>
              <a:t>Miguel </a:t>
            </a:r>
            <a:r>
              <a:rPr lang="fr-CA" dirty="0" err="1" smtClean="0">
                <a:solidFill>
                  <a:srgbClr val="FFFF00"/>
                </a:solidFill>
              </a:rPr>
              <a:t>Dres</a:t>
            </a:r>
            <a:endParaRPr lang="fr-CA" dirty="0" smtClean="0">
              <a:solidFill>
                <a:srgbClr val="FFFF00"/>
              </a:solidFill>
            </a:endParaRPr>
          </a:p>
          <a:p>
            <a:pPr algn="ctr"/>
            <a:r>
              <a:rPr lang="fr-CA" dirty="0" smtClean="0">
                <a:solidFill>
                  <a:srgbClr val="FFFF00"/>
                </a:solidFill>
              </a:rPr>
              <a:t>Sacha Francoeur</a:t>
            </a:r>
          </a:p>
          <a:p>
            <a:pPr algn="ctr"/>
            <a:r>
              <a:rPr lang="fr-CA" dirty="0" smtClean="0">
                <a:solidFill>
                  <a:srgbClr val="FFFF00"/>
                </a:solidFill>
              </a:rPr>
              <a:t>Félix Dumas-Lavoie</a:t>
            </a:r>
          </a:p>
          <a:p>
            <a:pPr algn="ctr"/>
            <a:r>
              <a:rPr lang="fr-CA" dirty="0" smtClean="0">
                <a:solidFill>
                  <a:srgbClr val="FFFF00"/>
                </a:solidFill>
              </a:rPr>
              <a:t>Gabriel de </a:t>
            </a:r>
            <a:r>
              <a:rPr lang="fr-CA" dirty="0" err="1" smtClean="0">
                <a:solidFill>
                  <a:srgbClr val="FFFF00"/>
                </a:solidFill>
              </a:rPr>
              <a:t>Courval</a:t>
            </a:r>
            <a:r>
              <a:rPr lang="fr-CA" dirty="0" smtClean="0">
                <a:solidFill>
                  <a:srgbClr val="FFFF00"/>
                </a:solidFill>
              </a:rPr>
              <a:t>-Paré</a:t>
            </a:r>
          </a:p>
          <a:p>
            <a:pPr algn="ctr"/>
            <a:endParaRPr lang="fr-CA" dirty="0" smtClean="0">
              <a:solidFill>
                <a:srgbClr val="FFFF00"/>
              </a:solidFill>
            </a:endParaRPr>
          </a:p>
          <a:p>
            <a:pPr algn="ctr"/>
            <a:r>
              <a:rPr lang="fr-CA" dirty="0" smtClean="0">
                <a:solidFill>
                  <a:srgbClr val="FFFF00"/>
                </a:solidFill>
              </a:rPr>
              <a:t>Dans le cadre du cour: B51</a:t>
            </a:r>
          </a:p>
          <a:p>
            <a:pPr algn="ctr"/>
            <a:endParaRPr lang="fr-CA" dirty="0" smtClean="0">
              <a:solidFill>
                <a:srgbClr val="FFFF00"/>
              </a:solidFill>
            </a:endParaRPr>
          </a:p>
          <a:p>
            <a:pPr algn="ctr"/>
            <a:r>
              <a:rPr lang="fr-CA" dirty="0" smtClean="0">
                <a:solidFill>
                  <a:srgbClr val="FFFF00"/>
                </a:solidFill>
              </a:rPr>
              <a:t>Remis à : Jean-Marc Deschamps</a:t>
            </a:r>
          </a:p>
          <a:p>
            <a:pPr algn="ctr"/>
            <a:endParaRPr lang="fr-CA" dirty="0">
              <a:solidFill>
                <a:srgbClr val="FFFF00"/>
              </a:solidFill>
            </a:endParaRPr>
          </a:p>
          <a:p>
            <a:pPr algn="ctr"/>
            <a:r>
              <a:rPr lang="fr-CA" dirty="0" smtClean="0">
                <a:solidFill>
                  <a:srgbClr val="FFFF00"/>
                </a:solidFill>
              </a:rPr>
              <a:t>Le: 2019-05-27</a:t>
            </a:r>
          </a:p>
          <a:p>
            <a:pPr algn="ctr"/>
            <a:endParaRPr lang="fr-CA" dirty="0">
              <a:solidFill>
                <a:srgbClr val="FFFF00"/>
              </a:solidFill>
            </a:endParaRPr>
          </a:p>
          <a:p>
            <a:pPr algn="ctr"/>
            <a:r>
              <a:rPr lang="fr-CA" dirty="0" smtClean="0">
                <a:solidFill>
                  <a:srgbClr val="FFFF00"/>
                </a:solidFill>
              </a:rPr>
              <a:t>Cégep du Vieux-Montréal</a:t>
            </a:r>
          </a:p>
        </p:txBody>
      </p:sp>
    </p:spTree>
    <p:extLst>
      <p:ext uri="{BB962C8B-B14F-4D97-AF65-F5344CB8AC3E}">
        <p14:creationId xmlns:p14="http://schemas.microsoft.com/office/powerpoint/2010/main" val="306830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878" y="1140402"/>
            <a:ext cx="5534025" cy="53530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806" y="4531302"/>
            <a:ext cx="3400425" cy="196215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398655" y="157019"/>
            <a:ext cx="13946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400" dirty="0" smtClean="0">
                <a:solidFill>
                  <a:srgbClr val="FFFF00"/>
                </a:solidFill>
              </a:rPr>
              <a:t>TECH</a:t>
            </a:r>
            <a:endParaRPr lang="fr-CA" sz="4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05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60" y="1431637"/>
            <a:ext cx="4903091" cy="509443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5754254" y="157017"/>
            <a:ext cx="6650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400" dirty="0" smtClean="0">
                <a:solidFill>
                  <a:srgbClr val="FFFF00"/>
                </a:solidFill>
              </a:rPr>
              <a:t>AI</a:t>
            </a:r>
            <a:endParaRPr lang="fr-CA" sz="4400" dirty="0">
              <a:solidFill>
                <a:srgbClr val="FFFF00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905164" y="4839855"/>
            <a:ext cx="304800" cy="2770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Ellipse 6"/>
          <p:cNvSpPr/>
          <p:nvPr/>
        </p:nvSpPr>
        <p:spPr>
          <a:xfrm>
            <a:off x="3044405" y="3542146"/>
            <a:ext cx="304800" cy="2770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9909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48744" y="155884"/>
            <a:ext cx="5094513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fr-CA" sz="4400" dirty="0" smtClean="0">
                <a:solidFill>
                  <a:srgbClr val="FFFF00"/>
                </a:solidFill>
              </a:rPr>
              <a:t>SYSTÈME SOLAIRE</a:t>
            </a:r>
            <a:endParaRPr lang="fr-CA" sz="4400" dirty="0">
              <a:solidFill>
                <a:srgbClr val="FFFF00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415" y="925325"/>
            <a:ext cx="7221171" cy="5706797"/>
          </a:xfrm>
          <a:prstGeom prst="rect">
            <a:avLst/>
          </a:prstGeom>
        </p:spPr>
      </p:pic>
      <p:cxnSp>
        <p:nvCxnSpPr>
          <p:cNvPr id="8" name="Connecteur droit avec flèche 7"/>
          <p:cNvCxnSpPr/>
          <p:nvPr/>
        </p:nvCxnSpPr>
        <p:spPr>
          <a:xfrm>
            <a:off x="1426029" y="540604"/>
            <a:ext cx="1429500" cy="555171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H="1">
            <a:off x="7734537" y="925325"/>
            <a:ext cx="2665264" cy="1261178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1621971" y="4894890"/>
            <a:ext cx="3378044" cy="1026939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5243" y="3401786"/>
            <a:ext cx="2209800" cy="2667000"/>
          </a:xfrm>
          <a:prstGeom prst="rect">
            <a:avLst/>
          </a:prstGeom>
        </p:spPr>
      </p:pic>
      <p:cxnSp>
        <p:nvCxnSpPr>
          <p:cNvPr id="17" name="Connecteur droit avec flèche 16"/>
          <p:cNvCxnSpPr/>
          <p:nvPr/>
        </p:nvCxnSpPr>
        <p:spPr>
          <a:xfrm>
            <a:off x="10399801" y="925325"/>
            <a:ext cx="540343" cy="2421289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57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4948603" y="202578"/>
            <a:ext cx="22947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400" dirty="0" smtClean="0">
                <a:solidFill>
                  <a:srgbClr val="FFFF00"/>
                </a:solidFill>
              </a:rPr>
              <a:t>PLANÈTE</a:t>
            </a:r>
            <a:endParaRPr lang="fr-CA" sz="4400" dirty="0">
              <a:solidFill>
                <a:srgbClr val="FFFF0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655" y="1147510"/>
            <a:ext cx="5574690" cy="548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3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5001491" y="90872"/>
            <a:ext cx="21890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400" dirty="0" smtClean="0">
                <a:solidFill>
                  <a:srgbClr val="FFFF00"/>
                </a:solidFill>
              </a:rPr>
              <a:t>GALAXIE</a:t>
            </a:r>
            <a:endParaRPr lang="fr-CA" sz="4400" dirty="0">
              <a:solidFill>
                <a:srgbClr val="FFFF00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302" y="840509"/>
            <a:ext cx="5931396" cy="593869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190509" y="2133600"/>
            <a:ext cx="300182" cy="2863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2780145" y="1948873"/>
            <a:ext cx="4322619" cy="323272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1334654" y="1741177"/>
            <a:ext cx="135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chemeClr val="bg1"/>
                </a:solidFill>
              </a:rPr>
              <a:t>Vous êtes ici</a:t>
            </a:r>
            <a:endParaRPr lang="fr-CA" dirty="0">
              <a:solidFill>
                <a:schemeClr val="bg1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0803" y="127433"/>
            <a:ext cx="3371850" cy="581025"/>
          </a:xfrm>
          <a:prstGeom prst="rect">
            <a:avLst/>
          </a:prstGeom>
        </p:spPr>
      </p:pic>
      <p:cxnSp>
        <p:nvCxnSpPr>
          <p:cNvPr id="15" name="Connecteur droit avec flèche 14"/>
          <p:cNvCxnSpPr/>
          <p:nvPr/>
        </p:nvCxnSpPr>
        <p:spPr>
          <a:xfrm flipV="1">
            <a:off x="7601383" y="587920"/>
            <a:ext cx="2235345" cy="1522589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4297" y="2110509"/>
            <a:ext cx="1562100" cy="1123950"/>
          </a:xfrm>
          <a:prstGeom prst="rect">
            <a:avLst/>
          </a:prstGeom>
        </p:spPr>
      </p:pic>
      <p:cxnSp>
        <p:nvCxnSpPr>
          <p:cNvPr id="12" name="Connecteur droit avec flèche 11"/>
          <p:cNvCxnSpPr/>
          <p:nvPr/>
        </p:nvCxnSpPr>
        <p:spPr>
          <a:xfrm>
            <a:off x="7595363" y="2363098"/>
            <a:ext cx="1966655" cy="13995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30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338" y="1433774"/>
            <a:ext cx="5013325" cy="4227827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461163" y="249381"/>
            <a:ext cx="32696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400" dirty="0" smtClean="0">
                <a:solidFill>
                  <a:srgbClr val="FFFF00"/>
                </a:solidFill>
              </a:rPr>
              <a:t>CLAVARDAGE</a:t>
            </a:r>
            <a:endParaRPr lang="fr-CA" sz="4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18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663" y="1096673"/>
            <a:ext cx="6162675" cy="488632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373418" y="110836"/>
            <a:ext cx="34451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400" dirty="0" smtClean="0">
                <a:solidFill>
                  <a:srgbClr val="FFFF00"/>
                </a:solidFill>
              </a:rPr>
              <a:t>MENU INITIAL</a:t>
            </a:r>
            <a:endParaRPr lang="fr-CA" sz="4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52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188" y="1092200"/>
            <a:ext cx="6143625" cy="48768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493818" y="193964"/>
            <a:ext cx="72043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400" dirty="0" smtClean="0">
                <a:solidFill>
                  <a:srgbClr val="FFFF00"/>
                </a:solidFill>
              </a:rPr>
              <a:t>CONFIGURATION DE LA PARTIE</a:t>
            </a:r>
            <a:endParaRPr lang="fr-CA" sz="4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55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477" y="784285"/>
            <a:ext cx="7667625" cy="5334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477" y="2347554"/>
            <a:ext cx="2533650" cy="1724025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5079999" y="14844"/>
            <a:ext cx="203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400" dirty="0" smtClean="0">
                <a:solidFill>
                  <a:srgbClr val="FFFF00"/>
                </a:solidFill>
              </a:rPr>
              <a:t>CADRES</a:t>
            </a:r>
            <a:endParaRPr lang="fr-CA" sz="4400" dirty="0">
              <a:solidFill>
                <a:srgbClr val="FFFF00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0252" y="2347554"/>
            <a:ext cx="33718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68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038" y="841504"/>
            <a:ext cx="8445378" cy="601649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064977" y="114300"/>
            <a:ext cx="40620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400" dirty="0" smtClean="0">
                <a:solidFill>
                  <a:srgbClr val="FFFF00"/>
                </a:solidFill>
              </a:rPr>
              <a:t>LES STRUCTURES</a:t>
            </a:r>
            <a:endParaRPr lang="fr-CA" sz="4400" dirty="0">
              <a:solidFill>
                <a:srgbClr val="FFFF00"/>
              </a:solidFill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 flipH="1" flipV="1">
            <a:off x="5064369" y="5161085"/>
            <a:ext cx="3062655" cy="281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 flipH="1" flipV="1">
            <a:off x="4064977" y="5161085"/>
            <a:ext cx="3979987" cy="70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 flipV="1">
            <a:off x="4756638" y="4132385"/>
            <a:ext cx="3370386" cy="1644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H="1" flipV="1">
            <a:off x="5671038" y="3560885"/>
            <a:ext cx="3657600" cy="160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H="1" flipV="1">
            <a:off x="5266592" y="4501662"/>
            <a:ext cx="4062046" cy="940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flipH="1" flipV="1">
            <a:off x="5671038" y="4972050"/>
            <a:ext cx="3661997" cy="839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flipH="1" flipV="1">
            <a:off x="4064977" y="3849752"/>
            <a:ext cx="4322883" cy="2296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05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23</Words>
  <Application>Microsoft Office PowerPoint</Application>
  <PresentationFormat>Grand écran</PresentationFormat>
  <Paragraphs>30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CVM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cvm</dc:creator>
  <cp:lastModifiedBy>cvm</cp:lastModifiedBy>
  <cp:revision>40</cp:revision>
  <dcterms:created xsi:type="dcterms:W3CDTF">2019-05-27T15:53:02Z</dcterms:created>
  <dcterms:modified xsi:type="dcterms:W3CDTF">2019-05-27T20:25:38Z</dcterms:modified>
</cp:coreProperties>
</file>