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63" r:id="rId2"/>
    <p:sldId id="264" r:id="rId3"/>
    <p:sldId id="265" r:id="rId4"/>
    <p:sldId id="267" r:id="rId5"/>
    <p:sldId id="337" r:id="rId6"/>
    <p:sldId id="335" r:id="rId7"/>
    <p:sldId id="336"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8A42"/>
    <a:srgbClr val="E2E1DB"/>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752" autoAdjust="0"/>
  </p:normalViewPr>
  <p:slideViewPr>
    <p:cSldViewPr snapToGrid="0" snapToObjects="1">
      <p:cViewPr>
        <p:scale>
          <a:sx n="99" d="100"/>
          <a:sy n="99" d="100"/>
        </p:scale>
        <p:origin x="-1376" y="5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interSettings" Target="printerSettings/printerSettings1.bin"/></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97B46F-5C3F-0A4C-9C1D-BF25A6351DB3}" type="datetimeFigureOut">
              <a:rPr lang="en-US" smtClean="0"/>
              <a:t>2015-05-15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EE04A4-8138-994B-BD26-03BB95109BA6}" type="slidenum">
              <a:rPr lang="en-US" smtClean="0"/>
              <a:t>‹#›</a:t>
            </a:fld>
            <a:endParaRPr lang="en-US"/>
          </a:p>
        </p:txBody>
      </p:sp>
    </p:spTree>
    <p:extLst>
      <p:ext uri="{BB962C8B-B14F-4D97-AF65-F5344CB8AC3E}">
        <p14:creationId xmlns:p14="http://schemas.microsoft.com/office/powerpoint/2010/main" val="32472552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err="1" smtClean="0">
                <a:solidFill>
                  <a:schemeClr val="tx1"/>
                </a:solidFill>
                <a:latin typeface="+mn-lt"/>
                <a:ea typeface="+mn-ea"/>
                <a:cs typeface="+mn-cs"/>
              </a:rPr>
              <a:t>SciLifeLab</a:t>
            </a:r>
            <a:r>
              <a:rPr lang="en-US" sz="1200" b="0" i="0" u="none" strike="noStrike" kern="1200" baseline="0" dirty="0" smtClean="0">
                <a:solidFill>
                  <a:schemeClr val="tx1"/>
                </a:solidFill>
                <a:latin typeface="+mn-lt"/>
                <a:ea typeface="+mn-ea"/>
                <a:cs typeface="+mn-cs"/>
              </a:rPr>
              <a:t> is a center for molecular biosciences with a focus on health and environmental research. This national resource is based on a collaboration between </a:t>
            </a:r>
            <a:r>
              <a:rPr lang="en-US" sz="1200" b="0" i="0" u="none" strike="noStrike" kern="1200" baseline="0" dirty="0" err="1" smtClean="0">
                <a:solidFill>
                  <a:schemeClr val="tx1"/>
                </a:solidFill>
                <a:latin typeface="+mn-lt"/>
                <a:ea typeface="+mn-ea"/>
                <a:cs typeface="+mn-cs"/>
              </a:rPr>
              <a:t>SciLifeLab’s</a:t>
            </a:r>
            <a:r>
              <a:rPr lang="en-US" sz="1200" b="0" i="0" u="none" strike="noStrike" kern="1200" baseline="0" dirty="0" smtClean="0">
                <a:solidFill>
                  <a:schemeClr val="tx1"/>
                </a:solidFill>
                <a:latin typeface="+mn-lt"/>
                <a:ea typeface="+mn-ea"/>
                <a:cs typeface="+mn-cs"/>
              </a:rPr>
              <a:t> four host universities; </a:t>
            </a:r>
            <a:r>
              <a:rPr lang="en-US" sz="1200" b="0" i="0" u="none" strike="noStrike" kern="1200" baseline="0" dirty="0" err="1" smtClean="0">
                <a:solidFill>
                  <a:schemeClr val="tx1"/>
                </a:solidFill>
                <a:latin typeface="+mn-lt"/>
                <a:ea typeface="+mn-ea"/>
                <a:cs typeface="+mn-cs"/>
              </a:rPr>
              <a:t>Karolinska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Institutet</a:t>
            </a:r>
            <a:r>
              <a:rPr lang="en-US" sz="1200" b="0" i="0" u="none" strike="noStrike" kern="1200" baseline="0" dirty="0" smtClean="0">
                <a:solidFill>
                  <a:schemeClr val="tx1"/>
                </a:solidFill>
                <a:latin typeface="+mn-lt"/>
                <a:ea typeface="+mn-ea"/>
                <a:cs typeface="+mn-cs"/>
              </a:rPr>
              <a:t>,</a:t>
            </a:r>
          </a:p>
          <a:p>
            <a:r>
              <a:rPr lang="en-US" sz="1200" b="0" i="0" u="none" strike="noStrike" kern="1200" baseline="0" dirty="0" smtClean="0">
                <a:solidFill>
                  <a:schemeClr val="tx1"/>
                </a:solidFill>
                <a:latin typeface="+mn-lt"/>
                <a:ea typeface="+mn-ea"/>
                <a:cs typeface="+mn-cs"/>
              </a:rPr>
              <a:t>KTH Royal Institute of Technology, Stockholm University and Uppsala University. </a:t>
            </a:r>
            <a:r>
              <a:rPr lang="en-US" sz="1200" b="0" i="0" u="none" strike="noStrike" kern="1200" baseline="0" dirty="0" err="1" smtClean="0">
                <a:solidFill>
                  <a:schemeClr val="tx1"/>
                </a:solidFill>
                <a:latin typeface="+mn-lt"/>
                <a:ea typeface="+mn-ea"/>
                <a:cs typeface="+mn-cs"/>
              </a:rPr>
              <a:t>SciLifeLab</a:t>
            </a:r>
            <a:r>
              <a:rPr lang="en-US" sz="1200" b="0" i="0" u="none" strike="noStrike" kern="1200" baseline="0" dirty="0" smtClean="0">
                <a:solidFill>
                  <a:schemeClr val="tx1"/>
                </a:solidFill>
                <a:latin typeface="+mn-lt"/>
                <a:ea typeface="+mn-ea"/>
                <a:cs typeface="+mn-cs"/>
              </a:rPr>
              <a:t> consists of two nodes, located in Stockholm and Uppsala, respectively.</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This national center combines frontline technical expertise with deep knowledge of translational medicine and molecular bioscience. Researchers from all over Sweden can use both the technologies and the know-how at </a:t>
            </a:r>
            <a:r>
              <a:rPr lang="en-US" sz="1200" b="0" i="0" u="none" strike="noStrike" kern="1200" baseline="0" dirty="0" err="1" smtClean="0">
                <a:solidFill>
                  <a:schemeClr val="tx1"/>
                </a:solidFill>
                <a:latin typeface="+mn-lt"/>
                <a:ea typeface="+mn-ea"/>
                <a:cs typeface="+mn-cs"/>
              </a:rPr>
              <a:t>SciLifeLab</a:t>
            </a:r>
            <a:r>
              <a:rPr lang="en-US" sz="1200" b="0" i="0" u="none" strike="noStrike" kern="1200" baseline="0" dirty="0" smtClean="0">
                <a:solidFill>
                  <a:schemeClr val="tx1"/>
                </a:solidFill>
                <a:latin typeface="+mn-lt"/>
                <a:ea typeface="+mn-ea"/>
                <a:cs typeface="+mn-cs"/>
              </a:rPr>
              <a:t>. Most of our users represent academia, but there are also users from industry, healthcare and government agencies.</a:t>
            </a:r>
            <a:endParaRPr lang="en-US" dirty="0"/>
          </a:p>
        </p:txBody>
      </p:sp>
      <p:sp>
        <p:nvSpPr>
          <p:cNvPr id="4" name="Slide Number Placeholder 3"/>
          <p:cNvSpPr>
            <a:spLocks noGrp="1"/>
          </p:cNvSpPr>
          <p:nvPr>
            <p:ph type="sldNum" sz="quarter" idx="10"/>
          </p:nvPr>
        </p:nvSpPr>
        <p:spPr/>
        <p:txBody>
          <a:bodyPr/>
          <a:lstStyle/>
          <a:p>
            <a:fld id="{3FEE04A4-8138-994B-BD26-03BB95109BA6}" type="slidenum">
              <a:rPr lang="en-US" smtClean="0"/>
              <a:t>2</a:t>
            </a:fld>
            <a:endParaRPr lang="en-US"/>
          </a:p>
        </p:txBody>
      </p:sp>
    </p:spTree>
    <p:extLst>
      <p:ext uri="{BB962C8B-B14F-4D97-AF65-F5344CB8AC3E}">
        <p14:creationId xmlns:p14="http://schemas.microsoft.com/office/powerpoint/2010/main" val="1845036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The research at </a:t>
            </a:r>
            <a:r>
              <a:rPr lang="en-US" sz="1200" kern="1200" dirty="0" err="1" smtClean="0">
                <a:solidFill>
                  <a:schemeClr val="tx1"/>
                </a:solidFill>
                <a:latin typeface="+mn-lt"/>
                <a:ea typeface="+mn-ea"/>
                <a:cs typeface="+mn-cs"/>
              </a:rPr>
              <a:t>SciLifeLab</a:t>
            </a:r>
            <a:r>
              <a:rPr lang="en-US" sz="1200" kern="1200" dirty="0" smtClean="0">
                <a:solidFill>
                  <a:schemeClr val="tx1"/>
                </a:solidFill>
                <a:latin typeface="+mn-lt"/>
                <a:ea typeface="+mn-ea"/>
                <a:cs typeface="+mn-cs"/>
              </a:rPr>
              <a:t> is performed within two main focus areas: health and environmental research. </a:t>
            </a:r>
            <a:r>
              <a:rPr lang="en-US" sz="1200" kern="1200" dirty="0" err="1" smtClean="0">
                <a:solidFill>
                  <a:schemeClr val="tx1"/>
                </a:solidFill>
                <a:latin typeface="+mn-lt"/>
                <a:ea typeface="+mn-ea"/>
                <a:cs typeface="+mn-cs"/>
              </a:rPr>
              <a:t>SciLifeLab</a:t>
            </a:r>
            <a:r>
              <a:rPr lang="en-US" sz="1200" kern="1200" dirty="0" smtClean="0">
                <a:solidFill>
                  <a:schemeClr val="tx1"/>
                </a:solidFill>
                <a:latin typeface="+mn-lt"/>
                <a:ea typeface="+mn-ea"/>
                <a:cs typeface="+mn-cs"/>
              </a:rPr>
              <a:t> gather scientists in a broad range of molecular bioscience research to facilitate networking and multidisciplinary studies. The center has a strong focus on genomics, comparative genetics, proteomics, functional biology and </a:t>
            </a:r>
            <a:r>
              <a:rPr lang="en-US" sz="1200" kern="1200" dirty="0" err="1" smtClean="0">
                <a:solidFill>
                  <a:schemeClr val="tx1"/>
                </a:solidFill>
                <a:latin typeface="+mn-lt"/>
                <a:ea typeface="+mn-ea"/>
                <a:cs typeface="+mn-cs"/>
              </a:rPr>
              <a:t>bioimaging</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One important aim of the research at </a:t>
            </a:r>
            <a:r>
              <a:rPr lang="en-US" sz="1200" kern="1200" dirty="0" err="1" smtClean="0">
                <a:solidFill>
                  <a:schemeClr val="tx1"/>
                </a:solidFill>
                <a:latin typeface="+mn-lt"/>
                <a:ea typeface="+mn-ea"/>
                <a:cs typeface="+mn-cs"/>
              </a:rPr>
              <a:t>SciLifeLab</a:t>
            </a:r>
            <a:r>
              <a:rPr lang="en-US" sz="1200" kern="1200" dirty="0" smtClean="0">
                <a:solidFill>
                  <a:schemeClr val="tx1"/>
                </a:solidFill>
                <a:latin typeface="+mn-lt"/>
                <a:ea typeface="+mn-ea"/>
                <a:cs typeface="+mn-cs"/>
              </a:rPr>
              <a:t> is to understand, diagnose and treat diseases like cancer, cardiovascular diseases, Alzheimer’s disease and infectious diseases. Identification of genetic risk factors, biomarkers, and molecular mechanisms behind these diseases will give opportunities for early diagnosis, personalized therapy, and identification of novel drug targets.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Another focus is an increased molecular/mechanistic understanding of microbes that can lead to new bioenergy production and new tools to monitor the Baltic Sea.</a:t>
            </a:r>
            <a:endParaRPr lang="en-US" dirty="0"/>
          </a:p>
        </p:txBody>
      </p:sp>
      <p:sp>
        <p:nvSpPr>
          <p:cNvPr id="4" name="Slide Number Placeholder 3"/>
          <p:cNvSpPr>
            <a:spLocks noGrp="1"/>
          </p:cNvSpPr>
          <p:nvPr>
            <p:ph type="sldNum" sz="quarter" idx="10"/>
          </p:nvPr>
        </p:nvSpPr>
        <p:spPr/>
        <p:txBody>
          <a:bodyPr/>
          <a:lstStyle/>
          <a:p>
            <a:fld id="{3FEE04A4-8138-994B-BD26-03BB95109BA6}" type="slidenum">
              <a:rPr lang="en-US" smtClean="0"/>
              <a:t>3</a:t>
            </a:fld>
            <a:endParaRPr lang="en-US"/>
          </a:p>
        </p:txBody>
      </p:sp>
    </p:spTree>
    <p:extLst>
      <p:ext uri="{BB962C8B-B14F-4D97-AF65-F5344CB8AC3E}">
        <p14:creationId xmlns:p14="http://schemas.microsoft.com/office/powerpoint/2010/main" val="853610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technological infrastructure of </a:t>
            </a:r>
            <a:r>
              <a:rPr lang="en-US" sz="1200" b="0" i="0" u="none" strike="noStrike" kern="1200" baseline="0" dirty="0" err="1" smtClean="0">
                <a:solidFill>
                  <a:schemeClr val="tx1"/>
                </a:solidFill>
                <a:latin typeface="+mn-lt"/>
                <a:ea typeface="+mn-ea"/>
                <a:cs typeface="+mn-cs"/>
              </a:rPr>
              <a:t>SciLifeLab</a:t>
            </a:r>
            <a:r>
              <a:rPr lang="en-US" sz="1200" b="0" i="0" u="none" strike="noStrike" kern="1200" baseline="0" dirty="0" smtClean="0">
                <a:solidFill>
                  <a:schemeClr val="tx1"/>
                </a:solidFill>
                <a:latin typeface="+mn-lt"/>
                <a:ea typeface="+mn-ea"/>
                <a:cs typeface="+mn-cs"/>
              </a:rPr>
              <a:t> is organized into different technology platforms. These platforms, in turn, encompass between one to eight facilities, each with a different specialty. The facilities are responsible for providing service and expertise, education and technology development on a nationwide scale. During 2013 the </a:t>
            </a:r>
            <a:r>
              <a:rPr lang="en-US" sz="1200" b="0" i="0" u="none" strike="noStrike" kern="1200" baseline="0" dirty="0" err="1" smtClean="0">
                <a:solidFill>
                  <a:schemeClr val="tx1"/>
                </a:solidFill>
                <a:latin typeface="+mn-lt"/>
                <a:ea typeface="+mn-ea"/>
                <a:cs typeface="+mn-cs"/>
              </a:rPr>
              <a:t>SciLifeLab</a:t>
            </a:r>
            <a:r>
              <a:rPr lang="en-US" sz="1200" b="0" i="0" u="none" strike="noStrike" kern="1200" baseline="0" dirty="0" smtClean="0">
                <a:solidFill>
                  <a:schemeClr val="tx1"/>
                </a:solidFill>
                <a:latin typeface="+mn-lt"/>
                <a:ea typeface="+mn-ea"/>
                <a:cs typeface="+mn-cs"/>
              </a:rPr>
              <a:t> technology platforms performed 2,235 projects for clients. Of these projects 27% were assigned from a client outside the </a:t>
            </a:r>
            <a:r>
              <a:rPr lang="en-US" sz="1200" b="0" i="0" u="none" strike="noStrike" kern="1200" baseline="0" dirty="0" err="1" smtClean="0">
                <a:solidFill>
                  <a:schemeClr val="tx1"/>
                </a:solidFill>
                <a:latin typeface="+mn-lt"/>
                <a:ea typeface="+mn-ea"/>
                <a:cs typeface="+mn-cs"/>
              </a:rPr>
              <a:t>SciLifeLab</a:t>
            </a:r>
            <a:r>
              <a:rPr lang="en-US" sz="1200" b="0" i="0" u="none" strike="noStrike" kern="1200" baseline="0" dirty="0" smtClean="0">
                <a:solidFill>
                  <a:schemeClr val="tx1"/>
                </a:solidFill>
                <a:latin typeface="+mn-lt"/>
                <a:ea typeface="+mn-ea"/>
                <a:cs typeface="+mn-cs"/>
              </a:rPr>
              <a:t> host universities.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err="1" smtClean="0">
                <a:solidFill>
                  <a:schemeClr val="tx1"/>
                </a:solidFill>
                <a:latin typeface="+mn-lt"/>
                <a:ea typeface="+mn-ea"/>
                <a:cs typeface="+mn-cs"/>
              </a:rPr>
              <a:t>SciLifeLab</a:t>
            </a:r>
            <a:r>
              <a:rPr lang="en-US" sz="1200" b="0" i="0" u="none" strike="noStrike" kern="1200" baseline="0" dirty="0" smtClean="0">
                <a:solidFill>
                  <a:schemeClr val="tx1"/>
                </a:solidFill>
                <a:latin typeface="+mn-lt"/>
                <a:ea typeface="+mn-ea"/>
                <a:cs typeface="+mn-cs"/>
              </a:rPr>
              <a:t> aims to create a strong research community around the national center through education and collaborative exchange. We also facilitate collaborations between stakeholders in the life science sector, for instance researchers, healthcare, governmental agencies and companies.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err="1" smtClean="0">
                <a:solidFill>
                  <a:schemeClr val="tx1"/>
                </a:solidFill>
                <a:latin typeface="+mn-lt"/>
                <a:ea typeface="+mn-ea"/>
                <a:cs typeface="+mn-cs"/>
              </a:rPr>
              <a:t>SciLifeLab</a:t>
            </a:r>
            <a:r>
              <a:rPr lang="en-US" sz="1200" b="0" i="0" u="none" strike="noStrike" kern="1200" baseline="0" dirty="0" smtClean="0">
                <a:solidFill>
                  <a:schemeClr val="tx1"/>
                </a:solidFill>
                <a:latin typeface="+mn-lt"/>
                <a:ea typeface="+mn-ea"/>
                <a:cs typeface="+mn-cs"/>
              </a:rPr>
              <a:t> researchers and platform personnel have been involved in undergraduate courses covering a wide range of subjects, including nanotechnology, bioinformatics, </a:t>
            </a:r>
            <a:r>
              <a:rPr lang="en-US" sz="1200" b="0" i="0" u="none" strike="noStrike" kern="1200" baseline="0" dirty="0" err="1" smtClean="0">
                <a:solidFill>
                  <a:schemeClr val="tx1"/>
                </a:solidFill>
                <a:latin typeface="+mn-lt"/>
                <a:ea typeface="+mn-ea"/>
                <a:cs typeface="+mn-cs"/>
              </a:rPr>
              <a:t>bioimaging</a:t>
            </a:r>
            <a:r>
              <a:rPr lang="en-US" sz="1200" b="0" i="0" u="none" strike="noStrike" kern="1200" baseline="0" dirty="0" smtClean="0">
                <a:solidFill>
                  <a:schemeClr val="tx1"/>
                </a:solidFill>
                <a:latin typeface="+mn-lt"/>
                <a:ea typeface="+mn-ea"/>
                <a:cs typeface="+mn-cs"/>
              </a:rPr>
              <a:t>, microbiology, infection biology, genomics, biomarkers, model systems, cancer genetics and tumor biology.</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Many of the technology platforms at </a:t>
            </a:r>
            <a:r>
              <a:rPr lang="en-US" sz="1200" b="0" i="0" u="none" strike="noStrike" kern="1200" baseline="0" dirty="0" err="1" smtClean="0">
                <a:solidFill>
                  <a:schemeClr val="tx1"/>
                </a:solidFill>
                <a:latin typeface="+mn-lt"/>
                <a:ea typeface="+mn-ea"/>
                <a:cs typeface="+mn-cs"/>
              </a:rPr>
              <a:t>SciLifeLab</a:t>
            </a:r>
            <a:r>
              <a:rPr lang="en-US" sz="1200" b="0" i="0" u="none" strike="noStrike" kern="1200" baseline="0" dirty="0" smtClean="0">
                <a:solidFill>
                  <a:schemeClr val="tx1"/>
                </a:solidFill>
                <a:latin typeface="+mn-lt"/>
                <a:ea typeface="+mn-ea"/>
                <a:cs typeface="+mn-cs"/>
              </a:rPr>
              <a:t> have also developed new advanced courses at the doctoral level, to provide training in techniques and analyses. One major focus has been to educate researchers in bioinformatics and bioinformatics software, to enable them to handle the large amount of data generated.</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NATIONAL PROJECTS</a:t>
            </a:r>
          </a:p>
          <a:p>
            <a:r>
              <a:rPr lang="en-US" sz="1200" b="0" i="0" u="none" strike="noStrike" kern="1200" baseline="0" dirty="0" smtClean="0">
                <a:solidFill>
                  <a:schemeClr val="tx1"/>
                </a:solidFill>
                <a:latin typeface="+mn-lt"/>
                <a:ea typeface="+mn-ea"/>
                <a:cs typeface="+mn-cs"/>
              </a:rPr>
              <a:t>In 2013 </a:t>
            </a:r>
            <a:r>
              <a:rPr lang="en-US" sz="1200" b="0" i="0" u="none" strike="noStrike" kern="1200" baseline="0" dirty="0" err="1" smtClean="0">
                <a:solidFill>
                  <a:schemeClr val="tx1"/>
                </a:solidFill>
                <a:latin typeface="+mn-lt"/>
                <a:ea typeface="+mn-ea"/>
                <a:cs typeface="+mn-cs"/>
              </a:rPr>
              <a:t>SciLifeLab</a:t>
            </a:r>
            <a:r>
              <a:rPr lang="en-US" sz="1200" b="0" i="0" u="none" strike="noStrike" kern="1200" baseline="0" dirty="0" smtClean="0">
                <a:solidFill>
                  <a:schemeClr val="tx1"/>
                </a:solidFill>
                <a:latin typeface="+mn-lt"/>
                <a:ea typeface="+mn-ea"/>
                <a:cs typeface="+mn-cs"/>
              </a:rPr>
              <a:t> started preparations for a nationwide call for proposals for genome projects, providing researchers from all parts of Sweden the possibility to finance and perform large-scale genome studies, i.e. sequencing of the whole genome from several individuals or organisms. The call will be launched early 2014 and successful applicants will be selected in a peer review process with external reviewers. This effort is one way for </a:t>
            </a:r>
            <a:r>
              <a:rPr lang="en-US" sz="1200" b="0" i="0" u="none" strike="noStrike" kern="1200" baseline="0" dirty="0" err="1" smtClean="0">
                <a:solidFill>
                  <a:schemeClr val="tx1"/>
                </a:solidFill>
                <a:latin typeface="+mn-lt"/>
                <a:ea typeface="+mn-ea"/>
                <a:cs typeface="+mn-cs"/>
              </a:rPr>
              <a:t>SciLifeLab</a:t>
            </a:r>
            <a:r>
              <a:rPr lang="en-US" sz="1200" b="0" i="0" u="none" strike="noStrike" kern="1200" baseline="0" dirty="0" smtClean="0">
                <a:solidFill>
                  <a:schemeClr val="tx1"/>
                </a:solidFill>
                <a:latin typeface="+mn-lt"/>
                <a:ea typeface="+mn-ea"/>
                <a:cs typeface="+mn-cs"/>
              </a:rPr>
              <a:t> to continually develop and maintain a national network of life science researchers, while at the same time providing major benefits to the participating research groups.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INTERNATIONAL COLLABORATIONS</a:t>
            </a:r>
          </a:p>
          <a:p>
            <a:r>
              <a:rPr lang="en-US" sz="1200" b="0" i="0" u="none" strike="noStrike" kern="1200" baseline="0" dirty="0" smtClean="0">
                <a:solidFill>
                  <a:schemeClr val="tx1"/>
                </a:solidFill>
                <a:latin typeface="+mn-lt"/>
                <a:ea typeface="+mn-ea"/>
                <a:cs typeface="+mn-cs"/>
              </a:rPr>
              <a:t>Broad Institute</a:t>
            </a:r>
          </a:p>
          <a:p>
            <a:r>
              <a:rPr lang="en-US" sz="1200" b="0" i="0" u="none" strike="noStrike" kern="1200" baseline="0" dirty="0" smtClean="0">
                <a:solidFill>
                  <a:schemeClr val="tx1"/>
                </a:solidFill>
                <a:latin typeface="+mn-lt"/>
                <a:ea typeface="+mn-ea"/>
                <a:cs typeface="+mn-cs"/>
              </a:rPr>
              <a:t>Sanger Center</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FELLOWS PROGRAM</a:t>
            </a:r>
          </a:p>
          <a:p>
            <a:r>
              <a:rPr lang="en-US" sz="1200" b="0" i="0" u="none" strike="noStrike" kern="1200" baseline="0" dirty="0" smtClean="0">
                <a:solidFill>
                  <a:schemeClr val="tx1"/>
                </a:solidFill>
                <a:latin typeface="+mn-lt"/>
                <a:ea typeface="+mn-ea"/>
                <a:cs typeface="+mn-cs"/>
              </a:rPr>
              <a:t>Strategic recruitments</a:t>
            </a:r>
            <a:endParaRPr lang="en-US" dirty="0"/>
          </a:p>
        </p:txBody>
      </p:sp>
      <p:sp>
        <p:nvSpPr>
          <p:cNvPr id="4" name="Slide Number Placeholder 3"/>
          <p:cNvSpPr>
            <a:spLocks noGrp="1"/>
          </p:cNvSpPr>
          <p:nvPr>
            <p:ph type="sldNum" sz="quarter" idx="10"/>
          </p:nvPr>
        </p:nvSpPr>
        <p:spPr/>
        <p:txBody>
          <a:bodyPr/>
          <a:lstStyle/>
          <a:p>
            <a:fld id="{3FEE04A4-8138-994B-BD26-03BB95109BA6}" type="slidenum">
              <a:rPr lang="en-US" smtClean="0"/>
              <a:t>4</a:t>
            </a:fld>
            <a:endParaRPr lang="en-US"/>
          </a:p>
        </p:txBody>
      </p:sp>
    </p:spTree>
    <p:extLst>
      <p:ext uri="{BB962C8B-B14F-4D97-AF65-F5344CB8AC3E}">
        <p14:creationId xmlns:p14="http://schemas.microsoft.com/office/powerpoint/2010/main" val="1358013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technological infrastructure of </a:t>
            </a:r>
            <a:r>
              <a:rPr lang="en-US" sz="1200" b="0" i="0" u="none" strike="noStrike" kern="1200" baseline="0" dirty="0" err="1" smtClean="0">
                <a:solidFill>
                  <a:schemeClr val="tx1"/>
                </a:solidFill>
                <a:latin typeface="+mn-lt"/>
                <a:ea typeface="+mn-ea"/>
                <a:cs typeface="+mn-cs"/>
              </a:rPr>
              <a:t>SciLifeLab</a:t>
            </a:r>
            <a:r>
              <a:rPr lang="en-US" sz="1200" b="0" i="0" u="none" strike="noStrike" kern="1200" baseline="0" dirty="0" smtClean="0">
                <a:solidFill>
                  <a:schemeClr val="tx1"/>
                </a:solidFill>
                <a:latin typeface="+mn-lt"/>
                <a:ea typeface="+mn-ea"/>
                <a:cs typeface="+mn-cs"/>
              </a:rPr>
              <a:t> is organized into different technology platforms. These platforms, in turn, encompass between one to eight facilities, each with a different specialty. The facilities are responsible for providing service and expertise, education and technology development on a nationwide scale.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NATIONAL AND REGIONAL</a:t>
            </a:r>
          </a:p>
          <a:p>
            <a:r>
              <a:rPr lang="en-US" sz="1200" b="0" i="0" u="none" strike="noStrike" kern="1200" baseline="0" dirty="0" err="1" smtClean="0">
                <a:solidFill>
                  <a:schemeClr val="tx1"/>
                </a:solidFill>
                <a:latin typeface="+mn-lt"/>
                <a:ea typeface="+mn-ea"/>
                <a:cs typeface="+mn-cs"/>
              </a:rPr>
              <a:t>SciLifeLab</a:t>
            </a:r>
            <a:r>
              <a:rPr lang="en-US" sz="1200" b="0" i="0" u="none" strike="noStrike" kern="1200" baseline="0" dirty="0" smtClean="0">
                <a:solidFill>
                  <a:schemeClr val="tx1"/>
                </a:solidFill>
                <a:latin typeface="+mn-lt"/>
                <a:ea typeface="+mn-ea"/>
                <a:cs typeface="+mn-cs"/>
              </a:rPr>
              <a:t> has nine national platforms. The new </a:t>
            </a:r>
            <a:r>
              <a:rPr lang="en-US" sz="1200" b="0" i="0" u="none" strike="noStrike" kern="1200" baseline="0" dirty="0" err="1" smtClean="0">
                <a:solidFill>
                  <a:schemeClr val="tx1"/>
                </a:solidFill>
                <a:latin typeface="+mn-lt"/>
                <a:ea typeface="+mn-ea"/>
                <a:cs typeface="+mn-cs"/>
              </a:rPr>
              <a:t>SciLifeLab</a:t>
            </a:r>
            <a:r>
              <a:rPr lang="en-US" sz="1200" b="0" i="0" u="none" strike="noStrike" kern="1200" baseline="0" dirty="0" smtClean="0">
                <a:solidFill>
                  <a:schemeClr val="tx1"/>
                </a:solidFill>
                <a:latin typeface="+mn-lt"/>
                <a:ea typeface="+mn-ea"/>
                <a:cs typeface="+mn-cs"/>
              </a:rPr>
              <a:t> Board has appointed a steering board for each national platform. These boards have national representation and will oversee the platform’s activities, and ensure that platform services are in demand from potential users in Sweden. The process of establishing the platform steering boards began in 2013, and they will be fully in place by early 2014. Each national facility has been approved by the national board, based on the evaluation process carried out by the National Reference Committee in 2013.</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regional facilities of national interest are funded from other sources than the national infrastructure grant. However, these facilities still also offer service and technology for researchers outside the Stockholm-Uppsala region.</a:t>
            </a:r>
            <a:endParaRPr lang="en-US" dirty="0"/>
          </a:p>
        </p:txBody>
      </p:sp>
      <p:sp>
        <p:nvSpPr>
          <p:cNvPr id="4" name="Slide Number Placeholder 3"/>
          <p:cNvSpPr>
            <a:spLocks noGrp="1"/>
          </p:cNvSpPr>
          <p:nvPr>
            <p:ph type="sldNum" sz="quarter" idx="10"/>
          </p:nvPr>
        </p:nvSpPr>
        <p:spPr/>
        <p:txBody>
          <a:bodyPr/>
          <a:lstStyle/>
          <a:p>
            <a:fld id="{3FEE04A4-8138-994B-BD26-03BB95109BA6}" type="slidenum">
              <a:rPr lang="en-US" smtClean="0"/>
              <a:t>5</a:t>
            </a:fld>
            <a:endParaRPr lang="en-US"/>
          </a:p>
        </p:txBody>
      </p:sp>
    </p:spTree>
    <p:extLst>
      <p:ext uri="{BB962C8B-B14F-4D97-AF65-F5344CB8AC3E}">
        <p14:creationId xmlns:p14="http://schemas.microsoft.com/office/powerpoint/2010/main" val="4174523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SCIENCE AND SCILIFELAB PRIZE</a:t>
            </a:r>
          </a:p>
          <a:p>
            <a:r>
              <a:rPr lang="en-US" sz="1200" b="0" i="0" u="none" strike="noStrike" kern="1200" baseline="0" dirty="0" smtClean="0">
                <a:solidFill>
                  <a:schemeClr val="tx1"/>
                </a:solidFill>
                <a:latin typeface="+mn-lt"/>
                <a:ea typeface="+mn-ea"/>
                <a:cs typeface="+mn-cs"/>
              </a:rPr>
              <a:t>– RECOGNIZING AND</a:t>
            </a:r>
          </a:p>
          <a:p>
            <a:r>
              <a:rPr lang="en-US" sz="1200" b="0" i="0" u="none" strike="noStrike" kern="1200" baseline="0" dirty="0" smtClean="0">
                <a:solidFill>
                  <a:schemeClr val="tx1"/>
                </a:solidFill>
                <a:latin typeface="+mn-lt"/>
                <a:ea typeface="+mn-ea"/>
                <a:cs typeface="+mn-cs"/>
              </a:rPr>
              <a:t>REWARDING YOUNG TALENT</a:t>
            </a:r>
          </a:p>
          <a:p>
            <a:r>
              <a:rPr lang="en-US" sz="1200" b="0" i="0" u="none" strike="noStrike" kern="1200" baseline="0" dirty="0" smtClean="0">
                <a:solidFill>
                  <a:schemeClr val="tx1"/>
                </a:solidFill>
                <a:latin typeface="+mn-lt"/>
                <a:ea typeface="+mn-ea"/>
                <a:cs typeface="+mn-cs"/>
              </a:rPr>
              <a:t>In 2013 </a:t>
            </a:r>
            <a:r>
              <a:rPr lang="en-US" sz="1200" b="0" i="0" u="none" strike="noStrike" kern="1200" baseline="0" dirty="0" err="1" smtClean="0">
                <a:solidFill>
                  <a:schemeClr val="tx1"/>
                </a:solidFill>
                <a:latin typeface="+mn-lt"/>
                <a:ea typeface="+mn-ea"/>
                <a:cs typeface="+mn-cs"/>
              </a:rPr>
              <a:t>SciLifeLab</a:t>
            </a:r>
            <a:r>
              <a:rPr lang="en-US" sz="1200" b="0" i="0" u="none" strike="noStrike" kern="1200" baseline="0" dirty="0" smtClean="0">
                <a:solidFill>
                  <a:schemeClr val="tx1"/>
                </a:solidFill>
                <a:latin typeface="+mn-lt"/>
                <a:ea typeface="+mn-ea"/>
                <a:cs typeface="+mn-cs"/>
              </a:rPr>
              <a:t>, together with one of the leading scientific journals, Science, recognized excellence amongst young researchers by establishing the Science and </a:t>
            </a:r>
            <a:r>
              <a:rPr lang="en-US" sz="1200" b="0" i="0" u="none" strike="noStrike" kern="1200" baseline="0" dirty="0" err="1" smtClean="0">
                <a:solidFill>
                  <a:schemeClr val="tx1"/>
                </a:solidFill>
                <a:latin typeface="+mn-lt"/>
                <a:ea typeface="+mn-ea"/>
                <a:cs typeface="+mn-cs"/>
              </a:rPr>
              <a:t>SciLifeLab</a:t>
            </a:r>
            <a:r>
              <a:rPr lang="en-US" sz="1200" b="0" i="0" u="none" strike="noStrike" kern="1200" baseline="0" dirty="0" smtClean="0">
                <a:solidFill>
                  <a:schemeClr val="tx1"/>
                </a:solidFill>
                <a:latin typeface="+mn-lt"/>
                <a:ea typeface="+mn-ea"/>
                <a:cs typeface="+mn-cs"/>
              </a:rPr>
              <a:t> Prize for Young Scientists. It is a global prize, awarded yearly to celebrate and support recent PhD graduates at the start of their careers.</a:t>
            </a:r>
          </a:p>
          <a:p>
            <a:r>
              <a:rPr lang="en-US" sz="1200" b="0" i="0" u="none" strike="noStrike" kern="1200" baseline="0" dirty="0" smtClean="0">
                <a:solidFill>
                  <a:schemeClr val="tx1"/>
                </a:solidFill>
                <a:latin typeface="+mn-lt"/>
                <a:ea typeface="+mn-ea"/>
                <a:cs typeface="+mn-cs"/>
              </a:rPr>
              <a:t>Each contestant enters the competition by submitting an essay on their thesis and its implications for life science.</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first-ever winner of the award, Daniel </a:t>
            </a:r>
            <a:r>
              <a:rPr lang="en-US" sz="1200" b="0" i="0" u="none" strike="noStrike" kern="1200" baseline="0" dirty="0" err="1" smtClean="0">
                <a:solidFill>
                  <a:schemeClr val="tx1"/>
                </a:solidFill>
                <a:latin typeface="+mn-lt"/>
                <a:ea typeface="+mn-ea"/>
                <a:cs typeface="+mn-cs"/>
              </a:rPr>
              <a:t>Streicker</a:t>
            </a:r>
            <a:r>
              <a:rPr lang="en-US" sz="1200" b="0" i="0" u="none" strike="noStrike" kern="1200" baseline="0" dirty="0" smtClean="0">
                <a:solidFill>
                  <a:schemeClr val="tx1"/>
                </a:solidFill>
                <a:latin typeface="+mn-lt"/>
                <a:ea typeface="+mn-ea"/>
                <a:cs typeface="+mn-cs"/>
              </a:rPr>
              <a:t>, who received his PhD from the </a:t>
            </a:r>
            <a:r>
              <a:rPr lang="en-US" sz="1200" b="0" i="0" u="none" strike="noStrike" kern="1200" baseline="0" dirty="0" err="1" smtClean="0">
                <a:solidFill>
                  <a:schemeClr val="tx1"/>
                </a:solidFill>
                <a:latin typeface="+mn-lt"/>
                <a:ea typeface="+mn-ea"/>
                <a:cs typeface="+mn-cs"/>
              </a:rPr>
              <a:t>Odum</a:t>
            </a:r>
            <a:r>
              <a:rPr lang="en-US" sz="1200" b="0" i="0" u="none" strike="noStrike" kern="1200" baseline="0" dirty="0" smtClean="0">
                <a:solidFill>
                  <a:schemeClr val="tx1"/>
                </a:solidFill>
                <a:latin typeface="+mn-lt"/>
                <a:ea typeface="+mn-ea"/>
                <a:cs typeface="+mn-cs"/>
              </a:rPr>
              <a:t> School of Ecology at the University of Georgia in the US, had his essay published in the journal Science and received a prize of $25,000. The three runners up received a combined total of an additional $10,000 in prize money and were published online in Science.</a:t>
            </a:r>
            <a:endParaRPr lang="en-US" dirty="0"/>
          </a:p>
        </p:txBody>
      </p:sp>
      <p:sp>
        <p:nvSpPr>
          <p:cNvPr id="4" name="Slide Number Placeholder 3"/>
          <p:cNvSpPr>
            <a:spLocks noGrp="1"/>
          </p:cNvSpPr>
          <p:nvPr>
            <p:ph type="sldNum" sz="quarter" idx="10"/>
          </p:nvPr>
        </p:nvSpPr>
        <p:spPr/>
        <p:txBody>
          <a:bodyPr/>
          <a:lstStyle/>
          <a:p>
            <a:fld id="{3FEE04A4-8138-994B-BD26-03BB95109BA6}" type="slidenum">
              <a:rPr lang="en-US" smtClean="0"/>
              <a:t>6</a:t>
            </a:fld>
            <a:endParaRPr lang="en-US"/>
          </a:p>
        </p:txBody>
      </p:sp>
    </p:spTree>
    <p:extLst>
      <p:ext uri="{BB962C8B-B14F-4D97-AF65-F5344CB8AC3E}">
        <p14:creationId xmlns:p14="http://schemas.microsoft.com/office/powerpoint/2010/main" val="5115898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emf"/><Relationship Id="rId5" Type="http://schemas.openxmlformats.org/officeDocument/2006/relationships/image" Target="../media/image5.emf"/><Relationship Id="rId6" Type="http://schemas.openxmlformats.org/officeDocument/2006/relationships/image" Target="../media/image6.emf"/><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lvl1pPr>
              <a:defRPr b="1"/>
            </a:lvl1pPr>
          </a:lstStyle>
          <a:p>
            <a:r>
              <a:rPr lang="sv-SE" dirty="0" err="1" smtClean="0"/>
              <a:t>Click</a:t>
            </a:r>
            <a:r>
              <a:rPr lang="sv-SE" dirty="0" smtClean="0"/>
              <a:t> </a:t>
            </a:r>
            <a:r>
              <a:rPr lang="sv-SE" dirty="0" err="1" smtClean="0"/>
              <a:t>to</a:t>
            </a:r>
            <a:r>
              <a:rPr lang="sv-SE" dirty="0" smtClean="0"/>
              <a:t> </a:t>
            </a:r>
            <a:r>
              <a:rPr lang="sv-SE" dirty="0" err="1" smtClean="0"/>
              <a:t>edit</a:t>
            </a:r>
            <a:r>
              <a:rPr lang="sv-SE" dirty="0" smtClean="0"/>
              <a:t> Master </a:t>
            </a:r>
            <a:r>
              <a:rPr lang="sv-SE" dirty="0" err="1" smtClean="0"/>
              <a:t>title</a:t>
            </a:r>
            <a:r>
              <a:rPr lang="sv-SE" dirty="0" smtClean="0"/>
              <a:t> style</a:t>
            </a:r>
            <a:endParaRPr lang="en-US" dirty="0"/>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Click to edit Master subtitle style</a:t>
            </a:r>
            <a:endParaRPr lang="en-US"/>
          </a:p>
        </p:txBody>
      </p:sp>
      <p:pic>
        <p:nvPicPr>
          <p:cNvPr id="10" name="Picture 9" descr="Stripe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5400000">
            <a:off x="4188383" y="-3874819"/>
            <a:ext cx="989745" cy="8948514"/>
          </a:xfrm>
          <a:prstGeom prst="rect">
            <a:avLst/>
          </a:prstGeom>
        </p:spPr>
      </p:pic>
      <p:pic>
        <p:nvPicPr>
          <p:cNvPr id="5" name="Picture 4" descr="KI-Logo_cmyk.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147592" y="6297422"/>
            <a:ext cx="946454" cy="474384"/>
          </a:xfrm>
          <a:prstGeom prst="rect">
            <a:avLst/>
          </a:prstGeom>
        </p:spPr>
      </p:pic>
      <p:pic>
        <p:nvPicPr>
          <p:cNvPr id="6" name="Picture 5" descr="KTH_Logotyp_RGB_2013.eps"/>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7198419" y="6296800"/>
            <a:ext cx="475006" cy="475006"/>
          </a:xfrm>
          <a:prstGeom prst="rect">
            <a:avLst/>
          </a:prstGeom>
        </p:spPr>
      </p:pic>
      <p:pic>
        <p:nvPicPr>
          <p:cNvPr id="7" name="Picture 6" descr="logo-org-svensk_pms.eps"/>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7879440" y="6296800"/>
            <a:ext cx="569287" cy="474154"/>
          </a:xfrm>
          <a:prstGeom prst="rect">
            <a:avLst/>
          </a:prstGeom>
        </p:spPr>
      </p:pic>
      <p:pic>
        <p:nvPicPr>
          <p:cNvPr id="8" name="Picture 7" descr="UU_logo_4f_60.eps"/>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8495754" y="6209755"/>
            <a:ext cx="648245" cy="648245"/>
          </a:xfrm>
          <a:prstGeom prst="rect">
            <a:avLst/>
          </a:prstGeom>
        </p:spPr>
      </p:pic>
    </p:spTree>
    <p:extLst>
      <p:ext uri="{BB962C8B-B14F-4D97-AF65-F5344CB8AC3E}">
        <p14:creationId xmlns:p14="http://schemas.microsoft.com/office/powerpoint/2010/main" val="4123408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7550"/>
          </a:xfrm>
          <a:prstGeom prst="rect">
            <a:avLst/>
          </a:prstGeom>
        </p:spPr>
        <p:txBody>
          <a:bodyPr/>
          <a:lstStyle>
            <a:lvl1pPr>
              <a:defRPr sz="2800" b="1"/>
            </a:lvl1pPr>
          </a:lstStyle>
          <a:p>
            <a:r>
              <a:rPr lang="sv-SE" dirty="0" err="1" smtClean="0"/>
              <a:t>Click</a:t>
            </a:r>
            <a:r>
              <a:rPr lang="sv-SE" dirty="0" smtClean="0"/>
              <a:t> </a:t>
            </a:r>
            <a:r>
              <a:rPr lang="sv-SE" dirty="0" err="1" smtClean="0"/>
              <a:t>to</a:t>
            </a:r>
            <a:r>
              <a:rPr lang="sv-SE" dirty="0" smtClean="0"/>
              <a:t> </a:t>
            </a:r>
            <a:r>
              <a:rPr lang="sv-SE" dirty="0" err="1" smtClean="0"/>
              <a:t>edit</a:t>
            </a:r>
            <a:r>
              <a:rPr lang="sv-SE" dirty="0" smtClean="0"/>
              <a:t> Master </a:t>
            </a:r>
            <a:r>
              <a:rPr lang="sv-SE" dirty="0" err="1" smtClean="0"/>
              <a:t>title</a:t>
            </a:r>
            <a:r>
              <a:rPr lang="sv-SE" dirty="0" smtClean="0"/>
              <a:t>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defRPr sz="2800"/>
            </a:lvl1pPr>
            <a:lvl2pPr>
              <a:defRPr sz="2400"/>
            </a:lvl2pPr>
            <a:lvl3pPr>
              <a:defRPr sz="2000"/>
            </a:lvl3pPr>
          </a:lstStyle>
          <a:p>
            <a:pPr lvl="0"/>
            <a:r>
              <a:rPr lang="sv-SE" dirty="0" err="1" smtClean="0"/>
              <a:t>Click</a:t>
            </a:r>
            <a:r>
              <a:rPr lang="sv-SE" dirty="0" smtClean="0"/>
              <a:t> </a:t>
            </a:r>
            <a:r>
              <a:rPr lang="sv-SE" dirty="0" err="1" smtClean="0"/>
              <a:t>to</a:t>
            </a:r>
            <a:r>
              <a:rPr lang="sv-SE" dirty="0" smtClean="0"/>
              <a:t> </a:t>
            </a:r>
            <a:r>
              <a:rPr lang="sv-SE" dirty="0" err="1" smtClean="0"/>
              <a:t>edit</a:t>
            </a:r>
            <a:r>
              <a:rPr lang="sv-SE" dirty="0" smtClean="0"/>
              <a:t> Master text </a:t>
            </a:r>
            <a:r>
              <a:rPr lang="sv-SE" dirty="0" err="1" smtClean="0"/>
              <a:t>styles</a:t>
            </a:r>
            <a:endParaRPr lang="sv-SE" dirty="0" smtClean="0"/>
          </a:p>
          <a:p>
            <a:pPr lvl="1"/>
            <a:r>
              <a:rPr lang="sv-SE" dirty="0" smtClean="0"/>
              <a:t>Second </a:t>
            </a:r>
            <a:r>
              <a:rPr lang="sv-SE" dirty="0" err="1" smtClean="0"/>
              <a:t>level</a:t>
            </a:r>
            <a:endParaRPr lang="sv-SE" dirty="0" smtClean="0"/>
          </a:p>
          <a:p>
            <a:pPr lvl="2"/>
            <a:r>
              <a:rPr lang="sv-SE" dirty="0" err="1" smtClean="0"/>
              <a:t>Third</a:t>
            </a:r>
            <a:r>
              <a:rPr lang="sv-SE" dirty="0" smtClean="0"/>
              <a:t> </a:t>
            </a:r>
            <a:r>
              <a:rPr lang="sv-SE" dirty="0" err="1" smtClean="0"/>
              <a:t>level</a:t>
            </a:r>
            <a:endParaRPr lang="sv-SE" dirty="0" smtClean="0"/>
          </a:p>
          <a:p>
            <a:pPr lvl="3"/>
            <a:r>
              <a:rPr lang="sv-SE" dirty="0" err="1" smtClean="0"/>
              <a:t>Fourth</a:t>
            </a:r>
            <a:r>
              <a:rPr lang="sv-SE" dirty="0" smtClean="0"/>
              <a:t> </a:t>
            </a:r>
            <a:r>
              <a:rPr lang="sv-SE" dirty="0" err="1" smtClean="0"/>
              <a:t>level</a:t>
            </a:r>
            <a:endParaRPr lang="sv-SE" dirty="0" smtClean="0"/>
          </a:p>
          <a:p>
            <a:pPr lvl="4"/>
            <a:r>
              <a:rPr lang="sv-SE" dirty="0" err="1" smtClean="0"/>
              <a:t>Fifth</a:t>
            </a:r>
            <a:r>
              <a:rPr lang="sv-SE" dirty="0" smtClean="0"/>
              <a:t> </a:t>
            </a:r>
            <a:r>
              <a:rPr lang="sv-SE" dirty="0" err="1" smtClean="0"/>
              <a:t>level</a:t>
            </a:r>
            <a:endParaRPr lang="en-US" dirty="0"/>
          </a:p>
        </p:txBody>
      </p:sp>
    </p:spTree>
    <p:extLst>
      <p:ext uri="{BB962C8B-B14F-4D97-AF65-F5344CB8AC3E}">
        <p14:creationId xmlns:p14="http://schemas.microsoft.com/office/powerpoint/2010/main" val="839246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98080"/>
          </a:xfrm>
          <a:prstGeom prst="rect">
            <a:avLst/>
          </a:prstGeom>
        </p:spPr>
        <p:txBody>
          <a:bodyPr/>
          <a:lstStyle>
            <a:lvl1pPr>
              <a:defRPr sz="2800" b="1"/>
            </a:lvl1pPr>
          </a:lstStyle>
          <a:p>
            <a:r>
              <a:rPr lang="sv-SE" dirty="0" err="1" smtClean="0"/>
              <a:t>Click</a:t>
            </a:r>
            <a:r>
              <a:rPr lang="sv-SE" dirty="0" smtClean="0"/>
              <a:t> </a:t>
            </a:r>
            <a:r>
              <a:rPr lang="sv-SE" dirty="0" err="1" smtClean="0"/>
              <a:t>to</a:t>
            </a:r>
            <a:r>
              <a:rPr lang="sv-SE" dirty="0" smtClean="0"/>
              <a:t> </a:t>
            </a:r>
            <a:r>
              <a:rPr lang="sv-SE" dirty="0" err="1" smtClean="0"/>
              <a:t>edit</a:t>
            </a:r>
            <a:r>
              <a:rPr lang="sv-SE" dirty="0" smtClean="0"/>
              <a:t> Master </a:t>
            </a:r>
            <a:r>
              <a:rPr lang="sv-SE" dirty="0" err="1" smtClean="0"/>
              <a:t>title</a:t>
            </a:r>
            <a:r>
              <a:rPr lang="sv-SE" dirty="0" smtClean="0"/>
              <a:t> style</a:t>
            </a:r>
            <a:endParaRPr lang="en-US" dirty="0"/>
          </a:p>
        </p:txBody>
      </p:sp>
      <p:sp>
        <p:nvSpPr>
          <p:cNvPr id="3" name="Content Placeholder 2"/>
          <p:cNvSpPr>
            <a:spLocks noGrp="1"/>
          </p:cNvSpPr>
          <p:nvPr>
            <p:ph sz="half" idx="1"/>
          </p:nvPr>
        </p:nvSpPr>
        <p:spPr>
          <a:xfrm>
            <a:off x="457200" y="1161858"/>
            <a:ext cx="4038600" cy="496430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dirty="0" err="1" smtClean="0"/>
              <a:t>Click</a:t>
            </a:r>
            <a:r>
              <a:rPr lang="sv-SE" dirty="0" smtClean="0"/>
              <a:t> </a:t>
            </a:r>
            <a:r>
              <a:rPr lang="sv-SE" dirty="0" err="1" smtClean="0"/>
              <a:t>to</a:t>
            </a:r>
            <a:r>
              <a:rPr lang="sv-SE" dirty="0" smtClean="0"/>
              <a:t> </a:t>
            </a:r>
            <a:r>
              <a:rPr lang="sv-SE" dirty="0" err="1" smtClean="0"/>
              <a:t>edit</a:t>
            </a:r>
            <a:r>
              <a:rPr lang="sv-SE" dirty="0" smtClean="0"/>
              <a:t> Master text </a:t>
            </a:r>
            <a:r>
              <a:rPr lang="sv-SE" dirty="0" err="1" smtClean="0"/>
              <a:t>styles</a:t>
            </a:r>
            <a:endParaRPr lang="sv-SE" dirty="0" smtClean="0"/>
          </a:p>
          <a:p>
            <a:pPr lvl="1"/>
            <a:r>
              <a:rPr lang="sv-SE" dirty="0" smtClean="0"/>
              <a:t>Second </a:t>
            </a:r>
            <a:r>
              <a:rPr lang="sv-SE" dirty="0" err="1" smtClean="0"/>
              <a:t>level</a:t>
            </a:r>
            <a:endParaRPr lang="sv-SE" dirty="0" smtClean="0"/>
          </a:p>
          <a:p>
            <a:pPr lvl="2"/>
            <a:r>
              <a:rPr lang="sv-SE" dirty="0" err="1" smtClean="0"/>
              <a:t>Third</a:t>
            </a:r>
            <a:r>
              <a:rPr lang="sv-SE" dirty="0" smtClean="0"/>
              <a:t> </a:t>
            </a:r>
            <a:r>
              <a:rPr lang="sv-SE" dirty="0" err="1" smtClean="0"/>
              <a:t>level</a:t>
            </a:r>
            <a:endParaRPr lang="sv-SE" dirty="0" smtClean="0"/>
          </a:p>
          <a:p>
            <a:pPr lvl="3"/>
            <a:r>
              <a:rPr lang="sv-SE" dirty="0" err="1" smtClean="0"/>
              <a:t>Fourth</a:t>
            </a:r>
            <a:r>
              <a:rPr lang="sv-SE" dirty="0" smtClean="0"/>
              <a:t> </a:t>
            </a:r>
            <a:r>
              <a:rPr lang="sv-SE" dirty="0" err="1" smtClean="0"/>
              <a:t>level</a:t>
            </a:r>
            <a:endParaRPr lang="sv-SE" dirty="0" smtClean="0"/>
          </a:p>
          <a:p>
            <a:pPr lvl="4"/>
            <a:r>
              <a:rPr lang="sv-SE" dirty="0" err="1" smtClean="0"/>
              <a:t>Fifth</a:t>
            </a:r>
            <a:r>
              <a:rPr lang="sv-SE" dirty="0" smtClean="0"/>
              <a:t> </a:t>
            </a:r>
            <a:r>
              <a:rPr lang="sv-SE" dirty="0" err="1" smtClean="0"/>
              <a:t>level</a:t>
            </a:r>
            <a:endParaRPr lang="en-US" dirty="0"/>
          </a:p>
        </p:txBody>
      </p:sp>
      <p:sp>
        <p:nvSpPr>
          <p:cNvPr id="4" name="Content Placeholder 3"/>
          <p:cNvSpPr>
            <a:spLocks noGrp="1"/>
          </p:cNvSpPr>
          <p:nvPr>
            <p:ph sz="half" idx="2"/>
          </p:nvPr>
        </p:nvSpPr>
        <p:spPr>
          <a:xfrm>
            <a:off x="4648200" y="1161858"/>
            <a:ext cx="4038600" cy="496430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dirty="0" err="1" smtClean="0"/>
              <a:t>Click</a:t>
            </a:r>
            <a:r>
              <a:rPr lang="sv-SE" dirty="0" smtClean="0"/>
              <a:t> </a:t>
            </a:r>
            <a:r>
              <a:rPr lang="sv-SE" dirty="0" err="1" smtClean="0"/>
              <a:t>to</a:t>
            </a:r>
            <a:r>
              <a:rPr lang="sv-SE" dirty="0" smtClean="0"/>
              <a:t> </a:t>
            </a:r>
            <a:r>
              <a:rPr lang="sv-SE" dirty="0" err="1" smtClean="0"/>
              <a:t>edit</a:t>
            </a:r>
            <a:r>
              <a:rPr lang="sv-SE" dirty="0" smtClean="0"/>
              <a:t> Master text </a:t>
            </a:r>
            <a:r>
              <a:rPr lang="sv-SE" dirty="0" err="1" smtClean="0"/>
              <a:t>styles</a:t>
            </a:r>
            <a:endParaRPr lang="sv-SE" dirty="0" smtClean="0"/>
          </a:p>
          <a:p>
            <a:pPr lvl="1"/>
            <a:r>
              <a:rPr lang="sv-SE" dirty="0" smtClean="0"/>
              <a:t>Second </a:t>
            </a:r>
            <a:r>
              <a:rPr lang="sv-SE" dirty="0" err="1" smtClean="0"/>
              <a:t>level</a:t>
            </a:r>
            <a:endParaRPr lang="sv-SE" dirty="0" smtClean="0"/>
          </a:p>
          <a:p>
            <a:pPr lvl="2"/>
            <a:r>
              <a:rPr lang="sv-SE" dirty="0" err="1" smtClean="0"/>
              <a:t>Third</a:t>
            </a:r>
            <a:r>
              <a:rPr lang="sv-SE" dirty="0" smtClean="0"/>
              <a:t> </a:t>
            </a:r>
            <a:r>
              <a:rPr lang="sv-SE" dirty="0" err="1" smtClean="0"/>
              <a:t>level</a:t>
            </a:r>
            <a:endParaRPr lang="sv-SE" dirty="0" smtClean="0"/>
          </a:p>
          <a:p>
            <a:pPr lvl="3"/>
            <a:r>
              <a:rPr lang="sv-SE" dirty="0" err="1" smtClean="0"/>
              <a:t>Fourth</a:t>
            </a:r>
            <a:r>
              <a:rPr lang="sv-SE" dirty="0" smtClean="0"/>
              <a:t> </a:t>
            </a:r>
            <a:r>
              <a:rPr lang="sv-SE" dirty="0" err="1" smtClean="0"/>
              <a:t>level</a:t>
            </a:r>
            <a:endParaRPr lang="sv-SE" dirty="0" smtClean="0"/>
          </a:p>
          <a:p>
            <a:pPr lvl="4"/>
            <a:r>
              <a:rPr lang="sv-SE" dirty="0" err="1" smtClean="0"/>
              <a:t>Fifth</a:t>
            </a:r>
            <a:r>
              <a:rPr lang="sv-SE" dirty="0" smtClean="0"/>
              <a:t> </a:t>
            </a:r>
            <a:r>
              <a:rPr lang="sv-SE" dirty="0" err="1" smtClean="0"/>
              <a:t>level</a:t>
            </a:r>
            <a:endParaRPr lang="en-US" dirty="0"/>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CE2629FA-1921-9C4D-AED4-BE8ACF560A84}" type="datetimeFigureOut">
              <a:rPr lang="en-US" smtClean="0"/>
              <a:t>2015-05-15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88C4E2A-4439-3A41-A462-D66ABB54F9ED}" type="slidenum">
              <a:rPr lang="en-US" smtClean="0"/>
              <a:t>‹#›</a:t>
            </a:fld>
            <a:endParaRPr lang="en-US"/>
          </a:p>
        </p:txBody>
      </p:sp>
    </p:spTree>
    <p:extLst>
      <p:ext uri="{BB962C8B-B14F-4D97-AF65-F5344CB8AC3E}">
        <p14:creationId xmlns:p14="http://schemas.microsoft.com/office/powerpoint/2010/main" val="1189576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44040"/>
          </a:xfrm>
          <a:prstGeom prst="rect">
            <a:avLst/>
          </a:prstGeom>
        </p:spPr>
        <p:txBody>
          <a:bodyPr/>
          <a:lstStyle>
            <a:lvl1pPr>
              <a:defRPr sz="2800" b="1"/>
            </a:lvl1pPr>
          </a:lstStyle>
          <a:p>
            <a:r>
              <a:rPr lang="sv-SE" dirty="0" err="1" smtClean="0"/>
              <a:t>Click</a:t>
            </a:r>
            <a:r>
              <a:rPr lang="sv-SE" dirty="0" smtClean="0"/>
              <a:t> </a:t>
            </a:r>
            <a:r>
              <a:rPr lang="sv-SE" dirty="0" err="1" smtClean="0"/>
              <a:t>to</a:t>
            </a:r>
            <a:r>
              <a:rPr lang="sv-SE" dirty="0" smtClean="0"/>
              <a:t> </a:t>
            </a:r>
            <a:r>
              <a:rPr lang="sv-SE" dirty="0" err="1" smtClean="0"/>
              <a:t>edit</a:t>
            </a:r>
            <a:r>
              <a:rPr lang="sv-SE" dirty="0" smtClean="0"/>
              <a:t> Master </a:t>
            </a:r>
            <a:r>
              <a:rPr lang="sv-SE" dirty="0" err="1" smtClean="0"/>
              <a:t>title</a:t>
            </a:r>
            <a:r>
              <a:rPr lang="sv-SE" dirty="0" smtClean="0"/>
              <a:t> style</a:t>
            </a:r>
            <a:endParaRPr lang="en-US" dirty="0"/>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CE2629FA-1921-9C4D-AED4-BE8ACF560A84}" type="datetimeFigureOut">
              <a:rPr lang="en-US" smtClean="0"/>
              <a:t>2015-05-15</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988C4E2A-4439-3A41-A462-D66ABB54F9ED}" type="slidenum">
              <a:rPr lang="en-US" smtClean="0"/>
              <a:t>‹#›</a:t>
            </a:fld>
            <a:endParaRPr lang="en-US"/>
          </a:p>
        </p:txBody>
      </p:sp>
    </p:spTree>
    <p:extLst>
      <p:ext uri="{BB962C8B-B14F-4D97-AF65-F5344CB8AC3E}">
        <p14:creationId xmlns:p14="http://schemas.microsoft.com/office/powerpoint/2010/main" val="1468689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Rectangle 2"/>
          <p:cNvSpPr/>
          <p:nvPr userDrawn="1"/>
        </p:nvSpPr>
        <p:spPr>
          <a:xfrm>
            <a:off x="0" y="0"/>
            <a:ext cx="9144000" cy="6187956"/>
          </a:xfrm>
          <a:prstGeom prst="rect">
            <a:avLst/>
          </a:prstGeom>
          <a:gradFill>
            <a:gsLst>
              <a:gs pos="0">
                <a:schemeClr val="accent3">
                  <a:lumMod val="75000"/>
                </a:schemeClr>
              </a:gs>
              <a:gs pos="80000">
                <a:schemeClr val="accent3"/>
              </a:gs>
              <a:gs pos="100000">
                <a:schemeClr val="accent3"/>
              </a:gs>
            </a:gsLst>
          </a:gra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sv-SE"/>
          </a:p>
        </p:txBody>
      </p:sp>
      <p:sp>
        <p:nvSpPr>
          <p:cNvPr id="2" name="Title 1"/>
          <p:cNvSpPr>
            <a:spLocks noGrp="1"/>
          </p:cNvSpPr>
          <p:nvPr>
            <p:ph type="title"/>
          </p:nvPr>
        </p:nvSpPr>
        <p:spPr>
          <a:xfrm>
            <a:off x="457200" y="2295440"/>
            <a:ext cx="8229600" cy="1143000"/>
          </a:xfrm>
          <a:prstGeom prst="rect">
            <a:avLst/>
          </a:prstGeom>
        </p:spPr>
        <p:txBody>
          <a:bodyPr vert="horz"/>
          <a:lstStyle>
            <a:lvl1pPr>
              <a:defRPr sz="2800" b="1"/>
            </a:lvl1pPr>
          </a:lstStyle>
          <a:p>
            <a:r>
              <a:rPr lang="sv-SE" dirty="0" err="1" smtClean="0"/>
              <a:t>Click</a:t>
            </a:r>
            <a:r>
              <a:rPr lang="sv-SE" dirty="0" smtClean="0"/>
              <a:t> </a:t>
            </a:r>
            <a:r>
              <a:rPr lang="sv-SE" dirty="0" err="1" smtClean="0"/>
              <a:t>to</a:t>
            </a:r>
            <a:r>
              <a:rPr lang="sv-SE" dirty="0" smtClean="0"/>
              <a:t> </a:t>
            </a:r>
            <a:r>
              <a:rPr lang="sv-SE" dirty="0" err="1" smtClean="0"/>
              <a:t>edit</a:t>
            </a:r>
            <a:r>
              <a:rPr lang="sv-SE" dirty="0" smtClean="0"/>
              <a:t> Master </a:t>
            </a:r>
            <a:r>
              <a:rPr lang="sv-SE" dirty="0" err="1" smtClean="0"/>
              <a:t>title</a:t>
            </a:r>
            <a:r>
              <a:rPr lang="sv-SE" dirty="0" smtClean="0"/>
              <a:t> style</a:t>
            </a:r>
            <a:endParaRPr lang="en-US" dirty="0"/>
          </a:p>
        </p:txBody>
      </p:sp>
    </p:spTree>
    <p:extLst>
      <p:ext uri="{BB962C8B-B14F-4D97-AF65-F5344CB8AC3E}">
        <p14:creationId xmlns:p14="http://schemas.microsoft.com/office/powerpoint/2010/main" val="1976294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Tom">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14699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8"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0" y="6209755"/>
            <a:ext cx="9144000" cy="648245"/>
          </a:xfrm>
          <a:prstGeom prst="rect">
            <a:avLst/>
          </a:prstGeom>
          <a:solidFill>
            <a:srgbClr val="E2E1D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descr="SciLifeLab.logotyp.PMS376.eps"/>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90914" y="6311881"/>
            <a:ext cx="1530668" cy="438252"/>
          </a:xfrm>
          <a:prstGeom prst="rect">
            <a:avLst/>
          </a:prstGeom>
        </p:spPr>
      </p:pic>
    </p:spTree>
    <p:extLst>
      <p:ext uri="{BB962C8B-B14F-4D97-AF65-F5344CB8AC3E}">
        <p14:creationId xmlns:p14="http://schemas.microsoft.com/office/powerpoint/2010/main" val="23686488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60" r:id="rId5"/>
    <p:sldLayoutId id="2147483661" r:id="rId6"/>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9.wmf"/><Relationship Id="rId5" Type="http://schemas.openxmlformats.org/officeDocument/2006/relationships/image" Target="../media/image10.png"/><Relationship Id="rId6" Type="http://schemas.openxmlformats.org/officeDocument/2006/relationships/image" Target="../media/image11.png"/><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ctrTitle"/>
          </p:nvPr>
        </p:nvSpPr>
        <p:spPr bwMode="auto">
          <a:xfrm>
            <a:off x="685800" y="2194563"/>
            <a:ext cx="7772400" cy="1470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dirty="0" err="1" smtClean="0">
                <a:latin typeface="Calibri" charset="0"/>
                <a:ea typeface="MS PGothic" charset="0"/>
              </a:rPr>
              <a:t>SciLifeLab</a:t>
            </a:r>
            <a:r>
              <a:rPr lang="en-US" dirty="0">
                <a:latin typeface="Calibri" charset="0"/>
                <a:ea typeface="MS PGothic" charset="0"/>
              </a:rPr>
              <a:t/>
            </a:r>
            <a:br>
              <a:rPr lang="en-US" dirty="0">
                <a:latin typeface="Calibri" charset="0"/>
                <a:ea typeface="MS PGothic" charset="0"/>
              </a:rPr>
            </a:br>
            <a:r>
              <a:rPr lang="en-US" sz="2800" dirty="0" smtClean="0">
                <a:latin typeface="Calibri" charset="0"/>
                <a:ea typeface="MS PGothic" charset="0"/>
              </a:rPr>
              <a:t>Science for Life Laboratory</a:t>
            </a:r>
            <a:endParaRPr lang="en-US" sz="2800" dirty="0">
              <a:latin typeface="Calibri" charset="0"/>
              <a:ea typeface="MS PGothic" charset="0"/>
            </a:endParaRPr>
          </a:p>
        </p:txBody>
      </p:sp>
      <p:sp>
        <p:nvSpPr>
          <p:cNvPr id="3" name="Subtitle 2"/>
          <p:cNvSpPr>
            <a:spLocks noGrp="1"/>
          </p:cNvSpPr>
          <p:nvPr>
            <p:ph type="subTitle" idx="1"/>
          </p:nvPr>
        </p:nvSpPr>
        <p:spPr/>
        <p:txBody>
          <a:bodyPr/>
          <a:lstStyle/>
          <a:p>
            <a:pPr>
              <a:defRPr/>
            </a:pPr>
            <a:r>
              <a:rPr lang="en-US" sz="2800" dirty="0" smtClean="0"/>
              <a:t>Eva Molin, PhD, MEd</a:t>
            </a:r>
          </a:p>
          <a:p>
            <a:pPr>
              <a:defRPr/>
            </a:pPr>
            <a:r>
              <a:rPr lang="en-US" sz="2400" dirty="0" smtClean="0"/>
              <a:t>Project coordinator</a:t>
            </a:r>
          </a:p>
        </p:txBody>
      </p:sp>
    </p:spTree>
    <p:extLst>
      <p:ext uri="{BB962C8B-B14F-4D97-AF65-F5344CB8AC3E}">
        <p14:creationId xmlns:p14="http://schemas.microsoft.com/office/powerpoint/2010/main" val="242913215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bwMode="auto">
          <a:xfrm>
            <a:off x="457200" y="115888"/>
            <a:ext cx="8229600" cy="5762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dirty="0">
                <a:latin typeface="Calibri" charset="0"/>
                <a:ea typeface="MS PGothic" charset="0"/>
              </a:rPr>
              <a:t>Science for Life Laboratory</a:t>
            </a:r>
          </a:p>
        </p:txBody>
      </p:sp>
      <p:sp>
        <p:nvSpPr>
          <p:cNvPr id="22530" name="Rectangle 3"/>
          <p:cNvSpPr>
            <a:spLocks noChangeArrowheads="1"/>
          </p:cNvSpPr>
          <p:nvPr/>
        </p:nvSpPr>
        <p:spPr bwMode="auto">
          <a:xfrm>
            <a:off x="1309688" y="1130300"/>
            <a:ext cx="67183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6" rIns="91436" bIns="45716">
            <a:spAutoFit/>
          </a:bodyPr>
          <a:lstStyle/>
          <a:p>
            <a:pPr algn="ctr"/>
            <a:r>
              <a:rPr lang="en-US" b="1" dirty="0">
                <a:solidFill>
                  <a:srgbClr val="3F3F3F"/>
                </a:solidFill>
              </a:rPr>
              <a:t>Develops, offers and applies</a:t>
            </a:r>
          </a:p>
          <a:p>
            <a:pPr algn="ctr"/>
            <a:r>
              <a:rPr lang="en-US" b="1" dirty="0">
                <a:solidFill>
                  <a:srgbClr val="3F3F3F"/>
                </a:solidFill>
              </a:rPr>
              <a:t>advanced technologies for molecular biosciences with a focus on health and environment</a:t>
            </a:r>
          </a:p>
        </p:txBody>
      </p:sp>
      <p:sp>
        <p:nvSpPr>
          <p:cNvPr id="22531" name="Rectangle 7"/>
          <p:cNvSpPr>
            <a:spLocks/>
          </p:cNvSpPr>
          <p:nvPr/>
        </p:nvSpPr>
        <p:spPr bwMode="auto">
          <a:xfrm>
            <a:off x="3679825" y="3073719"/>
            <a:ext cx="5233988" cy="179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marL="269875" lvl="1" indent="-269875" defTabSz="433388">
              <a:lnSpc>
                <a:spcPct val="130000"/>
              </a:lnSpc>
              <a:buClr>
                <a:srgbClr val="000000"/>
              </a:buClr>
              <a:buSzPct val="151000"/>
              <a:buFont typeface="Arial" charset="0"/>
              <a:buChar char="•"/>
            </a:pPr>
            <a:r>
              <a:rPr lang="en-US" sz="2000" b="1" dirty="0">
                <a:cs typeface="Arial" charset="0"/>
              </a:rPr>
              <a:t>Joint Uppsala – Stockholm center with two nodes</a:t>
            </a:r>
          </a:p>
          <a:p>
            <a:pPr marL="269875" lvl="1" indent="-269875" defTabSz="433388">
              <a:lnSpc>
                <a:spcPct val="130000"/>
              </a:lnSpc>
              <a:buClr>
                <a:srgbClr val="000000"/>
              </a:buClr>
              <a:buSzPct val="151000"/>
              <a:buFont typeface="Arial" charset="0"/>
              <a:buChar char="•"/>
            </a:pPr>
            <a:r>
              <a:rPr lang="en-US" sz="2000" b="1" dirty="0">
                <a:cs typeface="Arial" charset="0"/>
              </a:rPr>
              <a:t>Hosted by four universities  </a:t>
            </a:r>
          </a:p>
          <a:p>
            <a:pPr marL="269875" lvl="1" indent="-269875" defTabSz="433388">
              <a:lnSpc>
                <a:spcPct val="130000"/>
              </a:lnSpc>
              <a:buClr>
                <a:srgbClr val="000000"/>
              </a:buClr>
              <a:buSzPct val="151000"/>
              <a:buFont typeface="Arial" charset="0"/>
              <a:buChar char="•"/>
            </a:pPr>
            <a:r>
              <a:rPr lang="en-US" sz="2000" b="1" dirty="0">
                <a:cs typeface="Arial" charset="0"/>
              </a:rPr>
              <a:t>Official </a:t>
            </a:r>
            <a:r>
              <a:rPr lang="en-US" sz="2000" b="1" dirty="0" smtClean="0">
                <a:cs typeface="Arial" charset="0"/>
              </a:rPr>
              <a:t>start, 1 July </a:t>
            </a:r>
            <a:r>
              <a:rPr lang="en-US" sz="2000" b="1" dirty="0">
                <a:cs typeface="Arial" charset="0"/>
              </a:rPr>
              <a:t>2013</a:t>
            </a:r>
          </a:p>
          <a:p>
            <a:pPr marL="269875" lvl="1" indent="-269875" defTabSz="433388">
              <a:lnSpc>
                <a:spcPct val="130000"/>
              </a:lnSpc>
              <a:buClr>
                <a:srgbClr val="000000"/>
              </a:buClr>
              <a:buSzPct val="151000"/>
              <a:buFont typeface="Arial" charset="0"/>
              <a:buChar char="•"/>
            </a:pPr>
            <a:r>
              <a:rPr lang="en-US" sz="2000" b="1" dirty="0">
                <a:cs typeface="Arial" charset="0"/>
              </a:rPr>
              <a:t>Approximately 1500 researchers by mid 2014</a:t>
            </a:r>
          </a:p>
          <a:p>
            <a:pPr marL="269875" lvl="1" indent="-269875" defTabSz="433388">
              <a:lnSpc>
                <a:spcPct val="130000"/>
              </a:lnSpc>
              <a:buClr>
                <a:srgbClr val="000000"/>
              </a:buClr>
              <a:buSzPct val="151000"/>
              <a:buFont typeface="Arial" charset="0"/>
              <a:buChar char="•"/>
            </a:pPr>
            <a:r>
              <a:rPr lang="en-US" sz="2000" b="1" dirty="0">
                <a:cs typeface="Arial" charset="0"/>
              </a:rPr>
              <a:t>Infrastructure for molecular bioscience</a:t>
            </a:r>
          </a:p>
          <a:p>
            <a:pPr marL="269875" lvl="1" indent="-269875" defTabSz="433388">
              <a:lnSpc>
                <a:spcPct val="130000"/>
              </a:lnSpc>
              <a:buClr>
                <a:srgbClr val="000000"/>
              </a:buClr>
              <a:buSzPct val="151000"/>
              <a:buFont typeface="Arial" charset="0"/>
              <a:buChar char="•"/>
            </a:pPr>
            <a:endParaRPr lang="en-US" sz="2000" b="1" dirty="0">
              <a:cs typeface="Arial" charset="0"/>
            </a:endParaRPr>
          </a:p>
        </p:txBody>
      </p:sp>
      <p:pic>
        <p:nvPicPr>
          <p:cNvPr id="22532" name="Picture 8"/>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120650" y="2527619"/>
            <a:ext cx="3160713" cy="318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566198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5151438" y="3223345"/>
            <a:ext cx="3883025" cy="2322513"/>
          </a:xfrm>
          <a:prstGeom prst="ellipse">
            <a:avLst/>
          </a:prstGeom>
          <a:gradFill flip="none" rotWithShape="1">
            <a:gsLst>
              <a:gs pos="100000">
                <a:schemeClr val="accent3">
                  <a:lumMod val="75000"/>
                </a:schemeClr>
              </a:gs>
              <a:gs pos="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b="1" dirty="0">
                <a:solidFill>
                  <a:srgbClr val="000000"/>
                </a:solidFill>
              </a:rPr>
              <a:t>Environment</a:t>
            </a:r>
          </a:p>
        </p:txBody>
      </p:sp>
      <p:sp>
        <p:nvSpPr>
          <p:cNvPr id="6" name="Oval 5"/>
          <p:cNvSpPr/>
          <p:nvPr/>
        </p:nvSpPr>
        <p:spPr>
          <a:xfrm>
            <a:off x="173038" y="3223345"/>
            <a:ext cx="3881437" cy="2322513"/>
          </a:xfrm>
          <a:prstGeom prst="ellipse">
            <a:avLst/>
          </a:prstGeom>
          <a:gradFill flip="none" rotWithShape="1">
            <a:gsLst>
              <a:gs pos="0">
                <a:schemeClr val="accent1">
                  <a:lumMod val="75000"/>
                </a:schemeClr>
              </a:gs>
              <a:gs pos="100000">
                <a:schemeClr val="bg1"/>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b="1" dirty="0">
                <a:solidFill>
                  <a:schemeClr val="tx1"/>
                </a:solidFill>
              </a:rPr>
              <a:t>Health</a:t>
            </a:r>
          </a:p>
        </p:txBody>
      </p:sp>
      <p:pic>
        <p:nvPicPr>
          <p:cNvPr id="26627" name="Picture 3" descr="SciLifeLab-logo-orange.jpg"/>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3298825" y="3859933"/>
            <a:ext cx="2854325" cy="12239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grpSp>
        <p:nvGrpSpPr>
          <p:cNvPr id="7" name="Group 6"/>
          <p:cNvGrpSpPr>
            <a:grpSpLocks/>
          </p:cNvGrpSpPr>
          <p:nvPr/>
        </p:nvGrpSpPr>
        <p:grpSpPr bwMode="auto">
          <a:xfrm>
            <a:off x="739775" y="850033"/>
            <a:ext cx="7561263" cy="2082800"/>
            <a:chOff x="360045" y="1124608"/>
            <a:chExt cx="8639652" cy="2961798"/>
          </a:xfrm>
        </p:grpSpPr>
        <p:sp>
          <p:nvSpPr>
            <p:cNvPr id="26629" name="Rectangle 1"/>
            <p:cNvSpPr>
              <a:spLocks/>
            </p:cNvSpPr>
            <p:nvPr/>
          </p:nvSpPr>
          <p:spPr bwMode="auto">
            <a:xfrm>
              <a:off x="7876699" y="3724933"/>
              <a:ext cx="1122998"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ctr">
                <a:lnSpc>
                  <a:spcPct val="103000"/>
                </a:lnSpc>
                <a:tabLst>
                  <a:tab pos="1414463" algn="l"/>
                  <a:tab pos="1781175" algn="l"/>
                  <a:tab pos="2135188" algn="l"/>
                  <a:tab pos="2489200" algn="l"/>
                  <a:tab pos="2843213" algn="l"/>
                  <a:tab pos="3198813" algn="l"/>
                  <a:tab pos="3552825" algn="l"/>
                  <a:tab pos="3906838" algn="l"/>
                  <a:tab pos="4260850" algn="l"/>
                </a:tabLst>
              </a:pPr>
              <a:r>
                <a:rPr lang="en-US" sz="1600" b="1">
                  <a:solidFill>
                    <a:srgbClr val="006600"/>
                  </a:solidFill>
                  <a:latin typeface="Arial" charset="0"/>
                  <a:sym typeface="Arial" charset="0"/>
                </a:rPr>
                <a:t>Organism</a:t>
              </a:r>
            </a:p>
          </p:txBody>
        </p:sp>
        <p:pic>
          <p:nvPicPr>
            <p:cNvPr id="26630" name="Picture 2"/>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7920990" y="1124608"/>
              <a:ext cx="1050132" cy="2441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26631" name="AutoShape 3"/>
            <p:cNvSpPr>
              <a:spLocks/>
            </p:cNvSpPr>
            <p:nvPr/>
          </p:nvSpPr>
          <p:spPr bwMode="auto">
            <a:xfrm>
              <a:off x="1805940" y="2234746"/>
              <a:ext cx="671513" cy="365760"/>
            </a:xfrm>
            <a:custGeom>
              <a:avLst/>
              <a:gdLst>
                <a:gd name="T0" fmla="*/ 0 w 21600"/>
                <a:gd name="T1" fmla="*/ 0 h 21600"/>
                <a:gd name="T2" fmla="*/ 21600 w 21600"/>
                <a:gd name="T3" fmla="*/ 21600 h 21600"/>
              </a:gdLst>
              <a:ahLst/>
              <a:cxnLst/>
              <a:rect l="T0" t="T1" r="T2" b="T3"/>
              <a:pathLst>
                <a:path w="21600" h="21600">
                  <a:moveTo>
                    <a:pt x="10797" y="0"/>
                  </a:moveTo>
                  <a:lnTo>
                    <a:pt x="10797" y="5400"/>
                  </a:lnTo>
                  <a:lnTo>
                    <a:pt x="0" y="5400"/>
                  </a:lnTo>
                  <a:lnTo>
                    <a:pt x="0" y="16200"/>
                  </a:lnTo>
                  <a:lnTo>
                    <a:pt x="10797" y="16200"/>
                  </a:lnTo>
                  <a:lnTo>
                    <a:pt x="10797" y="21600"/>
                  </a:lnTo>
                  <a:lnTo>
                    <a:pt x="21600" y="10800"/>
                  </a:lnTo>
                  <a:lnTo>
                    <a:pt x="10797" y="0"/>
                  </a:lnTo>
                  <a:close/>
                  <a:moveTo>
                    <a:pt x="10797" y="0"/>
                  </a:moveTo>
                </a:path>
              </a:pathLst>
            </a:custGeom>
            <a:solidFill>
              <a:srgbClr val="FF3300"/>
            </a:solidFill>
            <a:ln w="12700">
              <a:solidFill>
                <a:srgbClr val="FF3300"/>
              </a:solidFill>
              <a:miter lim="800000"/>
              <a:headEnd/>
              <a:tailEnd/>
            </a:ln>
          </p:spPr>
          <p:txBody>
            <a:bodyPr lIns="0" tIns="0" rIns="0" bIns="0"/>
            <a:lstStyle/>
            <a:p>
              <a:endParaRPr lang="en-US"/>
            </a:p>
          </p:txBody>
        </p:sp>
        <p:sp>
          <p:nvSpPr>
            <p:cNvPr id="26632" name="AutoShape 4"/>
            <p:cNvSpPr>
              <a:spLocks/>
            </p:cNvSpPr>
            <p:nvPr/>
          </p:nvSpPr>
          <p:spPr bwMode="auto">
            <a:xfrm>
              <a:off x="4537710" y="2234746"/>
              <a:ext cx="671513" cy="365760"/>
            </a:xfrm>
            <a:custGeom>
              <a:avLst/>
              <a:gdLst>
                <a:gd name="T0" fmla="*/ 0 w 21600"/>
                <a:gd name="T1" fmla="*/ 0 h 21600"/>
                <a:gd name="T2" fmla="*/ 21600 w 21600"/>
                <a:gd name="T3" fmla="*/ 21600 h 21600"/>
              </a:gdLst>
              <a:ahLst/>
              <a:cxnLst/>
              <a:rect l="T0" t="T1" r="T2" b="T3"/>
              <a:pathLst>
                <a:path w="21600" h="21600">
                  <a:moveTo>
                    <a:pt x="10797" y="0"/>
                  </a:moveTo>
                  <a:lnTo>
                    <a:pt x="10797" y="5400"/>
                  </a:lnTo>
                  <a:lnTo>
                    <a:pt x="0" y="5400"/>
                  </a:lnTo>
                  <a:lnTo>
                    <a:pt x="0" y="16200"/>
                  </a:lnTo>
                  <a:lnTo>
                    <a:pt x="10797" y="16200"/>
                  </a:lnTo>
                  <a:lnTo>
                    <a:pt x="10797" y="21600"/>
                  </a:lnTo>
                  <a:lnTo>
                    <a:pt x="21600" y="10800"/>
                  </a:lnTo>
                  <a:lnTo>
                    <a:pt x="10797" y="0"/>
                  </a:lnTo>
                  <a:close/>
                  <a:moveTo>
                    <a:pt x="10797" y="0"/>
                  </a:moveTo>
                </a:path>
              </a:pathLst>
            </a:custGeom>
            <a:solidFill>
              <a:srgbClr val="FF3300"/>
            </a:solidFill>
            <a:ln w="12700">
              <a:solidFill>
                <a:srgbClr val="FF3300"/>
              </a:solidFill>
              <a:miter lim="800000"/>
              <a:headEnd/>
              <a:tailEnd/>
            </a:ln>
          </p:spPr>
          <p:txBody>
            <a:bodyPr lIns="0" tIns="0" rIns="0" bIns="0"/>
            <a:lstStyle/>
            <a:p>
              <a:endParaRPr lang="en-US"/>
            </a:p>
          </p:txBody>
        </p:sp>
        <p:sp>
          <p:nvSpPr>
            <p:cNvPr id="26633" name="Rectangle 5"/>
            <p:cNvSpPr>
              <a:spLocks/>
            </p:cNvSpPr>
            <p:nvPr/>
          </p:nvSpPr>
          <p:spPr bwMode="auto">
            <a:xfrm>
              <a:off x="2903220" y="3743506"/>
              <a:ext cx="150876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ctr">
                <a:lnSpc>
                  <a:spcPct val="103000"/>
                </a:lnSpc>
                <a:tabLst>
                  <a:tab pos="352425" algn="l"/>
                  <a:tab pos="706438" algn="l"/>
                  <a:tab pos="1060450" algn="l"/>
                  <a:tab pos="1414463" algn="l"/>
                  <a:tab pos="1781175" algn="l"/>
                  <a:tab pos="2135188" algn="l"/>
                  <a:tab pos="2489200" algn="l"/>
                  <a:tab pos="2843213" algn="l"/>
                  <a:tab pos="3198813" algn="l"/>
                  <a:tab pos="3552825" algn="l"/>
                  <a:tab pos="3906838" algn="l"/>
                  <a:tab pos="4260850" algn="l"/>
                </a:tabLst>
              </a:pPr>
              <a:r>
                <a:rPr lang="en-US" sz="1600" b="1">
                  <a:solidFill>
                    <a:srgbClr val="006600"/>
                  </a:solidFill>
                  <a:latin typeface="Arial" charset="0"/>
                  <a:sym typeface="Arial" charset="0"/>
                </a:rPr>
                <a:t>Proteins</a:t>
              </a:r>
            </a:p>
          </p:txBody>
        </p:sp>
        <p:grpSp>
          <p:nvGrpSpPr>
            <p:cNvPr id="26634" name="Group 6"/>
            <p:cNvGrpSpPr>
              <a:grpSpLocks/>
            </p:cNvGrpSpPr>
            <p:nvPr/>
          </p:nvGrpSpPr>
          <p:grpSpPr bwMode="auto">
            <a:xfrm>
              <a:off x="617220" y="1308916"/>
              <a:ext cx="1155859" cy="2324577"/>
              <a:chOff x="0" y="0"/>
              <a:chExt cx="809" cy="1627"/>
            </a:xfrm>
          </p:grpSpPr>
          <p:sp>
            <p:nvSpPr>
              <p:cNvPr id="26640" name="Rectangle 7"/>
              <p:cNvSpPr>
                <a:spLocks/>
              </p:cNvSpPr>
              <p:nvPr/>
            </p:nvSpPr>
            <p:spPr bwMode="auto">
              <a:xfrm>
                <a:off x="168" y="1384"/>
                <a:ext cx="176" cy="18"/>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41" name="Rectangle 8"/>
              <p:cNvSpPr>
                <a:spLocks/>
              </p:cNvSpPr>
              <p:nvPr/>
            </p:nvSpPr>
            <p:spPr bwMode="auto">
              <a:xfrm>
                <a:off x="168" y="1384"/>
                <a:ext cx="176" cy="18"/>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42" name="AutoShape 9"/>
              <p:cNvSpPr>
                <a:spLocks/>
              </p:cNvSpPr>
              <p:nvPr/>
            </p:nvSpPr>
            <p:spPr bwMode="auto">
              <a:xfrm>
                <a:off x="328" y="1352"/>
                <a:ext cx="72" cy="58"/>
              </a:xfrm>
              <a:custGeom>
                <a:avLst/>
                <a:gdLst>
                  <a:gd name="T0" fmla="*/ 0 w 21600"/>
                  <a:gd name="T1" fmla="*/ 0 h 21600"/>
                  <a:gd name="T2" fmla="*/ 21600 w 21600"/>
                  <a:gd name="T3" fmla="*/ 21600 h 21600"/>
                </a:gdLst>
                <a:ahLst/>
                <a:cxnLst/>
                <a:rect l="T0" t="T1" r="T2" b="T3"/>
                <a:pathLst>
                  <a:path w="21600" h="21600">
                    <a:moveTo>
                      <a:pt x="21600" y="21600"/>
                    </a:moveTo>
                    <a:lnTo>
                      <a:pt x="2880" y="21600"/>
                    </a:lnTo>
                    <a:lnTo>
                      <a:pt x="0" y="17351"/>
                    </a:lnTo>
                    <a:lnTo>
                      <a:pt x="0" y="0"/>
                    </a:lnTo>
                    <a:lnTo>
                      <a:pt x="19008" y="0"/>
                    </a:lnTo>
                    <a:lnTo>
                      <a:pt x="21312" y="5311"/>
                    </a:lnTo>
                    <a:lnTo>
                      <a:pt x="21312" y="6020"/>
                    </a:lnTo>
                    <a:lnTo>
                      <a:pt x="20736" y="6020"/>
                    </a:lnTo>
                    <a:lnTo>
                      <a:pt x="20736" y="6374"/>
                    </a:lnTo>
                    <a:lnTo>
                      <a:pt x="20448" y="6374"/>
                    </a:lnTo>
                    <a:lnTo>
                      <a:pt x="20448" y="6728"/>
                    </a:lnTo>
                    <a:lnTo>
                      <a:pt x="19872" y="6728"/>
                    </a:lnTo>
                    <a:lnTo>
                      <a:pt x="19872" y="7082"/>
                    </a:lnTo>
                    <a:lnTo>
                      <a:pt x="19872" y="7436"/>
                    </a:lnTo>
                    <a:lnTo>
                      <a:pt x="19872" y="8144"/>
                    </a:lnTo>
                    <a:lnTo>
                      <a:pt x="19296" y="8498"/>
                    </a:lnTo>
                    <a:lnTo>
                      <a:pt x="19296" y="8852"/>
                    </a:lnTo>
                    <a:lnTo>
                      <a:pt x="19296" y="9207"/>
                    </a:lnTo>
                    <a:lnTo>
                      <a:pt x="19296" y="9915"/>
                    </a:lnTo>
                    <a:lnTo>
                      <a:pt x="19296" y="10269"/>
                    </a:lnTo>
                    <a:lnTo>
                      <a:pt x="19296" y="10623"/>
                    </a:lnTo>
                    <a:lnTo>
                      <a:pt x="19296" y="11685"/>
                    </a:lnTo>
                    <a:lnTo>
                      <a:pt x="19296" y="12039"/>
                    </a:lnTo>
                    <a:lnTo>
                      <a:pt x="19296" y="12393"/>
                    </a:lnTo>
                    <a:lnTo>
                      <a:pt x="19296" y="12748"/>
                    </a:lnTo>
                    <a:lnTo>
                      <a:pt x="19296" y="13810"/>
                    </a:lnTo>
                    <a:lnTo>
                      <a:pt x="19296" y="14164"/>
                    </a:lnTo>
                    <a:lnTo>
                      <a:pt x="19296" y="14518"/>
                    </a:lnTo>
                    <a:lnTo>
                      <a:pt x="19872" y="14872"/>
                    </a:lnTo>
                    <a:lnTo>
                      <a:pt x="19872" y="15934"/>
                    </a:lnTo>
                    <a:lnTo>
                      <a:pt x="19872" y="16289"/>
                    </a:lnTo>
                    <a:lnTo>
                      <a:pt x="19872" y="17351"/>
                    </a:lnTo>
                    <a:lnTo>
                      <a:pt x="19872" y="17705"/>
                    </a:lnTo>
                    <a:lnTo>
                      <a:pt x="20448" y="17705"/>
                    </a:lnTo>
                    <a:lnTo>
                      <a:pt x="20448" y="18059"/>
                    </a:lnTo>
                    <a:lnTo>
                      <a:pt x="20736" y="18413"/>
                    </a:lnTo>
                    <a:lnTo>
                      <a:pt x="20736" y="19121"/>
                    </a:lnTo>
                    <a:lnTo>
                      <a:pt x="21312" y="19830"/>
                    </a:lnTo>
                    <a:lnTo>
                      <a:pt x="21312" y="20184"/>
                    </a:lnTo>
                    <a:lnTo>
                      <a:pt x="21312" y="20892"/>
                    </a:lnTo>
                    <a:lnTo>
                      <a:pt x="21600" y="21246"/>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43" name="AutoShape 10"/>
              <p:cNvSpPr>
                <a:spLocks/>
              </p:cNvSpPr>
              <p:nvPr/>
            </p:nvSpPr>
            <p:spPr bwMode="auto">
              <a:xfrm>
                <a:off x="336" y="1360"/>
                <a:ext cx="47" cy="41"/>
              </a:xfrm>
              <a:custGeom>
                <a:avLst/>
                <a:gdLst>
                  <a:gd name="T0" fmla="*/ 0 w 21600"/>
                  <a:gd name="T1" fmla="*/ 0 h 21600"/>
                  <a:gd name="T2" fmla="*/ 21600 w 21600"/>
                  <a:gd name="T3" fmla="*/ 21600 h 21600"/>
                </a:gdLst>
                <a:ahLst/>
                <a:cxnLst/>
                <a:rect l="T0" t="T1" r="T2" b="T3"/>
                <a:pathLst>
                  <a:path w="21600" h="21600">
                    <a:moveTo>
                      <a:pt x="0" y="21600"/>
                    </a:moveTo>
                    <a:lnTo>
                      <a:pt x="0" y="0"/>
                    </a:lnTo>
                    <a:lnTo>
                      <a:pt x="21600" y="0"/>
                    </a:lnTo>
                    <a:lnTo>
                      <a:pt x="20718" y="0"/>
                    </a:lnTo>
                    <a:lnTo>
                      <a:pt x="20718" y="502"/>
                    </a:lnTo>
                    <a:lnTo>
                      <a:pt x="20718" y="1005"/>
                    </a:lnTo>
                    <a:lnTo>
                      <a:pt x="20278" y="1005"/>
                    </a:lnTo>
                    <a:lnTo>
                      <a:pt x="20278" y="1507"/>
                    </a:lnTo>
                    <a:lnTo>
                      <a:pt x="19396" y="1507"/>
                    </a:lnTo>
                    <a:lnTo>
                      <a:pt x="19396" y="2009"/>
                    </a:lnTo>
                    <a:lnTo>
                      <a:pt x="19396" y="2512"/>
                    </a:lnTo>
                    <a:lnTo>
                      <a:pt x="18514" y="3014"/>
                    </a:lnTo>
                    <a:lnTo>
                      <a:pt x="18073" y="4019"/>
                    </a:lnTo>
                    <a:lnTo>
                      <a:pt x="18073" y="4521"/>
                    </a:lnTo>
                    <a:lnTo>
                      <a:pt x="18073" y="5023"/>
                    </a:lnTo>
                    <a:lnTo>
                      <a:pt x="18073" y="5526"/>
                    </a:lnTo>
                    <a:lnTo>
                      <a:pt x="17192" y="6530"/>
                    </a:lnTo>
                    <a:lnTo>
                      <a:pt x="17192" y="7033"/>
                    </a:lnTo>
                    <a:lnTo>
                      <a:pt x="17192" y="7535"/>
                    </a:lnTo>
                    <a:lnTo>
                      <a:pt x="17192" y="8540"/>
                    </a:lnTo>
                    <a:lnTo>
                      <a:pt x="17192" y="9544"/>
                    </a:lnTo>
                    <a:lnTo>
                      <a:pt x="17192" y="10046"/>
                    </a:lnTo>
                    <a:lnTo>
                      <a:pt x="17192" y="10549"/>
                    </a:lnTo>
                    <a:lnTo>
                      <a:pt x="17192" y="11051"/>
                    </a:lnTo>
                    <a:lnTo>
                      <a:pt x="17192" y="12056"/>
                    </a:lnTo>
                    <a:lnTo>
                      <a:pt x="17192" y="12558"/>
                    </a:lnTo>
                    <a:lnTo>
                      <a:pt x="17192" y="13563"/>
                    </a:lnTo>
                    <a:lnTo>
                      <a:pt x="17192" y="14065"/>
                    </a:lnTo>
                    <a:lnTo>
                      <a:pt x="17192" y="15070"/>
                    </a:lnTo>
                    <a:lnTo>
                      <a:pt x="18073" y="15572"/>
                    </a:lnTo>
                    <a:lnTo>
                      <a:pt x="18073" y="16577"/>
                    </a:lnTo>
                    <a:lnTo>
                      <a:pt x="18073" y="17581"/>
                    </a:lnTo>
                    <a:lnTo>
                      <a:pt x="18514" y="18084"/>
                    </a:lnTo>
                    <a:lnTo>
                      <a:pt x="19396" y="18586"/>
                    </a:lnTo>
                    <a:lnTo>
                      <a:pt x="19396" y="19088"/>
                    </a:lnTo>
                    <a:lnTo>
                      <a:pt x="19396" y="20093"/>
                    </a:lnTo>
                    <a:lnTo>
                      <a:pt x="20278" y="20093"/>
                    </a:lnTo>
                    <a:lnTo>
                      <a:pt x="20278" y="20595"/>
                    </a:lnTo>
                    <a:lnTo>
                      <a:pt x="20718" y="20595"/>
                    </a:lnTo>
                    <a:lnTo>
                      <a:pt x="20718" y="21098"/>
                    </a:lnTo>
                    <a:lnTo>
                      <a:pt x="20718" y="21600"/>
                    </a:lnTo>
                    <a:lnTo>
                      <a:pt x="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44" name="AutoShape 11"/>
              <p:cNvSpPr>
                <a:spLocks/>
              </p:cNvSpPr>
              <p:nvPr/>
            </p:nvSpPr>
            <p:spPr bwMode="auto">
              <a:xfrm>
                <a:off x="248" y="1432"/>
                <a:ext cx="63" cy="59"/>
              </a:xfrm>
              <a:custGeom>
                <a:avLst/>
                <a:gdLst>
                  <a:gd name="T0" fmla="*/ 0 w 21600"/>
                  <a:gd name="T1" fmla="*/ 0 h 21600"/>
                  <a:gd name="T2" fmla="*/ 21600 w 21600"/>
                  <a:gd name="T3" fmla="*/ 21600 h 21600"/>
                </a:gdLst>
                <a:ahLst/>
                <a:cxnLst/>
                <a:rect l="T0" t="T1" r="T2" b="T3"/>
                <a:pathLst>
                  <a:path w="21600" h="21600">
                    <a:moveTo>
                      <a:pt x="20945" y="21600"/>
                    </a:moveTo>
                    <a:lnTo>
                      <a:pt x="21600" y="6619"/>
                    </a:lnTo>
                    <a:lnTo>
                      <a:pt x="17345" y="0"/>
                    </a:lnTo>
                    <a:lnTo>
                      <a:pt x="1309" y="0"/>
                    </a:lnTo>
                    <a:lnTo>
                      <a:pt x="1636" y="0"/>
                    </a:lnTo>
                    <a:lnTo>
                      <a:pt x="1636" y="697"/>
                    </a:lnTo>
                    <a:lnTo>
                      <a:pt x="1636" y="1045"/>
                    </a:lnTo>
                    <a:lnTo>
                      <a:pt x="2291" y="1045"/>
                    </a:lnTo>
                    <a:lnTo>
                      <a:pt x="2291" y="1394"/>
                    </a:lnTo>
                    <a:lnTo>
                      <a:pt x="2291" y="1742"/>
                    </a:lnTo>
                    <a:lnTo>
                      <a:pt x="2618" y="2090"/>
                    </a:lnTo>
                    <a:lnTo>
                      <a:pt x="2618" y="2439"/>
                    </a:lnTo>
                    <a:lnTo>
                      <a:pt x="3273" y="2439"/>
                    </a:lnTo>
                    <a:lnTo>
                      <a:pt x="3273" y="2787"/>
                    </a:lnTo>
                    <a:lnTo>
                      <a:pt x="3273" y="3135"/>
                    </a:lnTo>
                    <a:lnTo>
                      <a:pt x="3927" y="3484"/>
                    </a:lnTo>
                    <a:lnTo>
                      <a:pt x="3927" y="4181"/>
                    </a:lnTo>
                    <a:lnTo>
                      <a:pt x="3927" y="4529"/>
                    </a:lnTo>
                    <a:lnTo>
                      <a:pt x="4255" y="4877"/>
                    </a:lnTo>
                    <a:lnTo>
                      <a:pt x="4255" y="5226"/>
                    </a:lnTo>
                    <a:lnTo>
                      <a:pt x="4255" y="6271"/>
                    </a:lnTo>
                    <a:lnTo>
                      <a:pt x="4255" y="6619"/>
                    </a:lnTo>
                    <a:lnTo>
                      <a:pt x="4255" y="6968"/>
                    </a:lnTo>
                    <a:lnTo>
                      <a:pt x="4255" y="7316"/>
                    </a:lnTo>
                    <a:lnTo>
                      <a:pt x="4255" y="8013"/>
                    </a:lnTo>
                    <a:lnTo>
                      <a:pt x="4255" y="8710"/>
                    </a:lnTo>
                    <a:lnTo>
                      <a:pt x="4255" y="9058"/>
                    </a:lnTo>
                    <a:lnTo>
                      <a:pt x="4255" y="9406"/>
                    </a:lnTo>
                    <a:lnTo>
                      <a:pt x="3927" y="10103"/>
                    </a:lnTo>
                    <a:lnTo>
                      <a:pt x="3927" y="10452"/>
                    </a:lnTo>
                    <a:lnTo>
                      <a:pt x="3927" y="10800"/>
                    </a:lnTo>
                    <a:lnTo>
                      <a:pt x="3273" y="11148"/>
                    </a:lnTo>
                    <a:lnTo>
                      <a:pt x="3273" y="11845"/>
                    </a:lnTo>
                    <a:lnTo>
                      <a:pt x="3273" y="12194"/>
                    </a:lnTo>
                    <a:lnTo>
                      <a:pt x="3273" y="12542"/>
                    </a:lnTo>
                    <a:lnTo>
                      <a:pt x="2618" y="12890"/>
                    </a:lnTo>
                    <a:lnTo>
                      <a:pt x="2618" y="13239"/>
                    </a:lnTo>
                    <a:lnTo>
                      <a:pt x="2291" y="13935"/>
                    </a:lnTo>
                    <a:lnTo>
                      <a:pt x="2291" y="14284"/>
                    </a:lnTo>
                    <a:lnTo>
                      <a:pt x="2291" y="14632"/>
                    </a:lnTo>
                    <a:lnTo>
                      <a:pt x="1636" y="14632"/>
                    </a:lnTo>
                    <a:lnTo>
                      <a:pt x="1636" y="14981"/>
                    </a:lnTo>
                    <a:lnTo>
                      <a:pt x="1636" y="15677"/>
                    </a:lnTo>
                    <a:lnTo>
                      <a:pt x="1309" y="16026"/>
                    </a:lnTo>
                    <a:lnTo>
                      <a:pt x="655" y="16374"/>
                    </a:lnTo>
                    <a:lnTo>
                      <a:pt x="655" y="16723"/>
                    </a:lnTo>
                    <a:lnTo>
                      <a:pt x="0" y="16723"/>
                    </a:lnTo>
                    <a:lnTo>
                      <a:pt x="5236" y="21600"/>
                    </a:lnTo>
                    <a:lnTo>
                      <a:pt x="20945"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45" name="AutoShape 12"/>
              <p:cNvSpPr>
                <a:spLocks/>
              </p:cNvSpPr>
              <p:nvPr/>
            </p:nvSpPr>
            <p:spPr bwMode="auto">
              <a:xfrm>
                <a:off x="296" y="1400"/>
                <a:ext cx="8" cy="139"/>
              </a:xfrm>
              <a:custGeom>
                <a:avLst/>
                <a:gdLst>
                  <a:gd name="T0" fmla="*/ 0 w 21600"/>
                  <a:gd name="T1" fmla="*/ 0 h 21600"/>
                  <a:gd name="T2" fmla="*/ 21600 w 21600"/>
                  <a:gd name="T3" fmla="*/ 21600 h 21600"/>
                </a:gdLst>
                <a:ahLst/>
                <a:cxnLst/>
                <a:rect l="T0" t="T1" r="T2" b="T3"/>
                <a:pathLst>
                  <a:path w="21600" h="21600">
                    <a:moveTo>
                      <a:pt x="21600" y="21600"/>
                    </a:moveTo>
                    <a:lnTo>
                      <a:pt x="21600" y="6953"/>
                    </a:lnTo>
                    <a:lnTo>
                      <a:pt x="0" y="0"/>
                    </a:lnTo>
                    <a:lnTo>
                      <a:pt x="0" y="17162"/>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46" name="AutoShape 13"/>
              <p:cNvSpPr>
                <a:spLocks/>
              </p:cNvSpPr>
              <p:nvPr/>
            </p:nvSpPr>
            <p:spPr bwMode="auto">
              <a:xfrm>
                <a:off x="256" y="1440"/>
                <a:ext cx="38" cy="41"/>
              </a:xfrm>
              <a:custGeom>
                <a:avLst/>
                <a:gdLst>
                  <a:gd name="T0" fmla="*/ 0 w 21600"/>
                  <a:gd name="T1" fmla="*/ 0 h 21600"/>
                  <a:gd name="T2" fmla="*/ 21600 w 21600"/>
                  <a:gd name="T3" fmla="*/ 21600 h 21600"/>
                </a:gdLst>
                <a:ahLst/>
                <a:cxnLst/>
                <a:rect l="T0" t="T1" r="T2" b="T3"/>
                <a:pathLst>
                  <a:path w="21600" h="21600">
                    <a:moveTo>
                      <a:pt x="21600" y="21600"/>
                    </a:moveTo>
                    <a:lnTo>
                      <a:pt x="21600" y="0"/>
                    </a:lnTo>
                    <a:lnTo>
                      <a:pt x="540" y="0"/>
                    </a:lnTo>
                    <a:lnTo>
                      <a:pt x="540" y="1005"/>
                    </a:lnTo>
                    <a:lnTo>
                      <a:pt x="1620" y="1005"/>
                    </a:lnTo>
                    <a:lnTo>
                      <a:pt x="1620" y="1507"/>
                    </a:lnTo>
                    <a:lnTo>
                      <a:pt x="2160" y="1507"/>
                    </a:lnTo>
                    <a:lnTo>
                      <a:pt x="2160" y="2009"/>
                    </a:lnTo>
                    <a:lnTo>
                      <a:pt x="2160" y="2512"/>
                    </a:lnTo>
                    <a:lnTo>
                      <a:pt x="3240" y="2512"/>
                    </a:lnTo>
                    <a:lnTo>
                      <a:pt x="3240" y="3014"/>
                    </a:lnTo>
                    <a:lnTo>
                      <a:pt x="3240" y="3516"/>
                    </a:lnTo>
                    <a:lnTo>
                      <a:pt x="4320" y="4019"/>
                    </a:lnTo>
                    <a:lnTo>
                      <a:pt x="4320" y="5023"/>
                    </a:lnTo>
                    <a:lnTo>
                      <a:pt x="4320" y="6028"/>
                    </a:lnTo>
                    <a:lnTo>
                      <a:pt x="4320" y="6530"/>
                    </a:lnTo>
                    <a:lnTo>
                      <a:pt x="4320" y="7033"/>
                    </a:lnTo>
                    <a:lnTo>
                      <a:pt x="4320" y="7535"/>
                    </a:lnTo>
                    <a:lnTo>
                      <a:pt x="4860" y="8037"/>
                    </a:lnTo>
                    <a:lnTo>
                      <a:pt x="4860" y="9042"/>
                    </a:lnTo>
                    <a:lnTo>
                      <a:pt x="4860" y="9544"/>
                    </a:lnTo>
                    <a:lnTo>
                      <a:pt x="4860" y="10046"/>
                    </a:lnTo>
                    <a:lnTo>
                      <a:pt x="4320" y="10549"/>
                    </a:lnTo>
                    <a:lnTo>
                      <a:pt x="4320" y="11051"/>
                    </a:lnTo>
                    <a:lnTo>
                      <a:pt x="4320" y="12056"/>
                    </a:lnTo>
                    <a:lnTo>
                      <a:pt x="4320" y="12558"/>
                    </a:lnTo>
                    <a:lnTo>
                      <a:pt x="4320" y="13060"/>
                    </a:lnTo>
                    <a:lnTo>
                      <a:pt x="4320" y="13563"/>
                    </a:lnTo>
                    <a:lnTo>
                      <a:pt x="4320" y="15070"/>
                    </a:lnTo>
                    <a:lnTo>
                      <a:pt x="3240" y="15572"/>
                    </a:lnTo>
                    <a:lnTo>
                      <a:pt x="3240" y="16074"/>
                    </a:lnTo>
                    <a:lnTo>
                      <a:pt x="3240" y="16577"/>
                    </a:lnTo>
                    <a:lnTo>
                      <a:pt x="2160" y="17079"/>
                    </a:lnTo>
                    <a:lnTo>
                      <a:pt x="2160" y="18084"/>
                    </a:lnTo>
                    <a:lnTo>
                      <a:pt x="2160" y="18586"/>
                    </a:lnTo>
                    <a:lnTo>
                      <a:pt x="1620" y="19088"/>
                    </a:lnTo>
                    <a:lnTo>
                      <a:pt x="1620" y="19591"/>
                    </a:lnTo>
                    <a:lnTo>
                      <a:pt x="540" y="19591"/>
                    </a:lnTo>
                    <a:lnTo>
                      <a:pt x="540" y="20093"/>
                    </a:lnTo>
                    <a:lnTo>
                      <a:pt x="540" y="21098"/>
                    </a:lnTo>
                    <a:lnTo>
                      <a:pt x="540" y="21600"/>
                    </a:lnTo>
                    <a:lnTo>
                      <a:pt x="0" y="21600"/>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47" name="Rectangle 14"/>
              <p:cNvSpPr>
                <a:spLocks/>
              </p:cNvSpPr>
              <p:nvPr/>
            </p:nvSpPr>
            <p:spPr bwMode="auto">
              <a:xfrm>
                <a:off x="304" y="1456"/>
                <a:ext cx="155" cy="19"/>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48" name="Rectangle 15"/>
              <p:cNvSpPr>
                <a:spLocks/>
              </p:cNvSpPr>
              <p:nvPr/>
            </p:nvSpPr>
            <p:spPr bwMode="auto">
              <a:xfrm>
                <a:off x="304" y="1456"/>
                <a:ext cx="155" cy="19"/>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49" name="AutoShape 16"/>
              <p:cNvSpPr>
                <a:spLocks/>
              </p:cNvSpPr>
              <p:nvPr/>
            </p:nvSpPr>
            <p:spPr bwMode="auto">
              <a:xfrm>
                <a:off x="144" y="1520"/>
                <a:ext cx="63" cy="60"/>
              </a:xfrm>
              <a:custGeom>
                <a:avLst/>
                <a:gdLst>
                  <a:gd name="T0" fmla="*/ 0 w 21600"/>
                  <a:gd name="T1" fmla="*/ 0 h 21600"/>
                  <a:gd name="T2" fmla="*/ 21600 w 21600"/>
                  <a:gd name="T3" fmla="*/ 21600 h 21600"/>
                </a:gdLst>
                <a:ahLst/>
                <a:cxnLst/>
                <a:rect l="T0" t="T1" r="T2" b="T3"/>
                <a:pathLst>
                  <a:path w="21600" h="21600">
                    <a:moveTo>
                      <a:pt x="21600" y="21600"/>
                    </a:moveTo>
                    <a:lnTo>
                      <a:pt x="21600" y="6514"/>
                    </a:lnTo>
                    <a:lnTo>
                      <a:pt x="18000" y="0"/>
                    </a:lnTo>
                    <a:lnTo>
                      <a:pt x="1309" y="0"/>
                    </a:lnTo>
                    <a:lnTo>
                      <a:pt x="1309" y="686"/>
                    </a:lnTo>
                    <a:lnTo>
                      <a:pt x="1636" y="686"/>
                    </a:lnTo>
                    <a:lnTo>
                      <a:pt x="1636" y="1029"/>
                    </a:lnTo>
                    <a:lnTo>
                      <a:pt x="1636" y="1371"/>
                    </a:lnTo>
                    <a:lnTo>
                      <a:pt x="2291" y="1371"/>
                    </a:lnTo>
                    <a:lnTo>
                      <a:pt x="2618" y="1714"/>
                    </a:lnTo>
                    <a:lnTo>
                      <a:pt x="3273" y="2057"/>
                    </a:lnTo>
                    <a:lnTo>
                      <a:pt x="3273" y="2400"/>
                    </a:lnTo>
                    <a:lnTo>
                      <a:pt x="3273" y="2743"/>
                    </a:lnTo>
                    <a:lnTo>
                      <a:pt x="3273" y="3086"/>
                    </a:lnTo>
                    <a:lnTo>
                      <a:pt x="3927" y="3429"/>
                    </a:lnTo>
                    <a:lnTo>
                      <a:pt x="3927" y="4114"/>
                    </a:lnTo>
                    <a:lnTo>
                      <a:pt x="3927" y="4457"/>
                    </a:lnTo>
                    <a:lnTo>
                      <a:pt x="4255" y="4800"/>
                    </a:lnTo>
                    <a:lnTo>
                      <a:pt x="4255" y="5486"/>
                    </a:lnTo>
                    <a:lnTo>
                      <a:pt x="4255" y="6171"/>
                    </a:lnTo>
                    <a:lnTo>
                      <a:pt x="4255" y="6514"/>
                    </a:lnTo>
                    <a:lnTo>
                      <a:pt x="4255" y="6857"/>
                    </a:lnTo>
                    <a:lnTo>
                      <a:pt x="4255" y="7886"/>
                    </a:lnTo>
                    <a:lnTo>
                      <a:pt x="4255" y="8229"/>
                    </a:lnTo>
                    <a:lnTo>
                      <a:pt x="4255" y="8571"/>
                    </a:lnTo>
                    <a:lnTo>
                      <a:pt x="4255" y="8914"/>
                    </a:lnTo>
                    <a:lnTo>
                      <a:pt x="4255" y="9257"/>
                    </a:lnTo>
                    <a:lnTo>
                      <a:pt x="3927" y="9943"/>
                    </a:lnTo>
                    <a:lnTo>
                      <a:pt x="3927" y="10286"/>
                    </a:lnTo>
                    <a:lnTo>
                      <a:pt x="3927" y="10629"/>
                    </a:lnTo>
                    <a:lnTo>
                      <a:pt x="3273" y="11657"/>
                    </a:lnTo>
                    <a:lnTo>
                      <a:pt x="3273" y="12000"/>
                    </a:lnTo>
                    <a:lnTo>
                      <a:pt x="3273" y="12343"/>
                    </a:lnTo>
                    <a:lnTo>
                      <a:pt x="3273" y="13029"/>
                    </a:lnTo>
                    <a:lnTo>
                      <a:pt x="2618" y="13714"/>
                    </a:lnTo>
                    <a:lnTo>
                      <a:pt x="2618" y="14057"/>
                    </a:lnTo>
                    <a:lnTo>
                      <a:pt x="2291" y="14057"/>
                    </a:lnTo>
                    <a:lnTo>
                      <a:pt x="2291" y="14743"/>
                    </a:lnTo>
                    <a:lnTo>
                      <a:pt x="1636" y="14743"/>
                    </a:lnTo>
                    <a:lnTo>
                      <a:pt x="1636" y="15429"/>
                    </a:lnTo>
                    <a:lnTo>
                      <a:pt x="1636" y="15771"/>
                    </a:lnTo>
                    <a:lnTo>
                      <a:pt x="1309" y="15771"/>
                    </a:lnTo>
                    <a:lnTo>
                      <a:pt x="1309" y="16114"/>
                    </a:lnTo>
                    <a:lnTo>
                      <a:pt x="655" y="16114"/>
                    </a:lnTo>
                    <a:lnTo>
                      <a:pt x="655" y="16457"/>
                    </a:lnTo>
                    <a:lnTo>
                      <a:pt x="0" y="16457"/>
                    </a:lnTo>
                    <a:lnTo>
                      <a:pt x="0" y="16800"/>
                    </a:lnTo>
                    <a:lnTo>
                      <a:pt x="5236" y="21600"/>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50" name="AutoShape 17"/>
              <p:cNvSpPr>
                <a:spLocks/>
              </p:cNvSpPr>
              <p:nvPr/>
            </p:nvSpPr>
            <p:spPr bwMode="auto">
              <a:xfrm>
                <a:off x="200" y="1488"/>
                <a:ext cx="8" cy="133"/>
              </a:xfrm>
              <a:custGeom>
                <a:avLst/>
                <a:gdLst>
                  <a:gd name="T0" fmla="*/ 0 w 21600"/>
                  <a:gd name="T1" fmla="*/ 0 h 21600"/>
                  <a:gd name="T2" fmla="*/ 21600 w 21600"/>
                  <a:gd name="T3" fmla="*/ 21600 h 21600"/>
                </a:gdLst>
                <a:ahLst/>
                <a:cxnLst/>
                <a:rect l="T0" t="T1" r="T2" b="T3"/>
                <a:pathLst>
                  <a:path w="21600" h="21600">
                    <a:moveTo>
                      <a:pt x="21600" y="21600"/>
                    </a:moveTo>
                    <a:lnTo>
                      <a:pt x="21600" y="6993"/>
                    </a:lnTo>
                    <a:lnTo>
                      <a:pt x="0" y="0"/>
                    </a:lnTo>
                    <a:lnTo>
                      <a:pt x="0" y="17094"/>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51" name="AutoShape 18"/>
              <p:cNvSpPr>
                <a:spLocks/>
              </p:cNvSpPr>
              <p:nvPr/>
            </p:nvSpPr>
            <p:spPr bwMode="auto">
              <a:xfrm>
                <a:off x="160" y="1520"/>
                <a:ext cx="36" cy="42"/>
              </a:xfrm>
              <a:custGeom>
                <a:avLst/>
                <a:gdLst>
                  <a:gd name="T0" fmla="*/ 0 w 21600"/>
                  <a:gd name="T1" fmla="*/ 0 h 21600"/>
                  <a:gd name="T2" fmla="*/ 21600 w 21600"/>
                  <a:gd name="T3" fmla="*/ 21600 h 21600"/>
                </a:gdLst>
                <a:ahLst/>
                <a:cxnLst/>
                <a:rect l="T0" t="T1" r="T2" b="T3"/>
                <a:pathLst>
                  <a:path w="21600" h="21600">
                    <a:moveTo>
                      <a:pt x="21600" y="21600"/>
                    </a:moveTo>
                    <a:lnTo>
                      <a:pt x="21600" y="0"/>
                    </a:lnTo>
                    <a:lnTo>
                      <a:pt x="1137" y="0"/>
                    </a:lnTo>
                    <a:lnTo>
                      <a:pt x="1705" y="0"/>
                    </a:lnTo>
                    <a:lnTo>
                      <a:pt x="1705" y="491"/>
                    </a:lnTo>
                    <a:lnTo>
                      <a:pt x="1705" y="982"/>
                    </a:lnTo>
                    <a:lnTo>
                      <a:pt x="1705" y="1964"/>
                    </a:lnTo>
                    <a:lnTo>
                      <a:pt x="2842" y="1964"/>
                    </a:lnTo>
                    <a:lnTo>
                      <a:pt x="2842" y="2455"/>
                    </a:lnTo>
                    <a:lnTo>
                      <a:pt x="3411" y="2945"/>
                    </a:lnTo>
                    <a:lnTo>
                      <a:pt x="3411" y="3436"/>
                    </a:lnTo>
                    <a:lnTo>
                      <a:pt x="3411" y="3927"/>
                    </a:lnTo>
                    <a:lnTo>
                      <a:pt x="3411" y="4418"/>
                    </a:lnTo>
                    <a:lnTo>
                      <a:pt x="4547" y="4909"/>
                    </a:lnTo>
                    <a:lnTo>
                      <a:pt x="4547" y="5891"/>
                    </a:lnTo>
                    <a:lnTo>
                      <a:pt x="4547" y="6873"/>
                    </a:lnTo>
                    <a:lnTo>
                      <a:pt x="5684" y="7364"/>
                    </a:lnTo>
                    <a:lnTo>
                      <a:pt x="5684" y="8345"/>
                    </a:lnTo>
                    <a:lnTo>
                      <a:pt x="5684" y="8836"/>
                    </a:lnTo>
                    <a:lnTo>
                      <a:pt x="5684" y="9327"/>
                    </a:lnTo>
                    <a:lnTo>
                      <a:pt x="5684" y="9818"/>
                    </a:lnTo>
                    <a:lnTo>
                      <a:pt x="5684" y="10800"/>
                    </a:lnTo>
                    <a:lnTo>
                      <a:pt x="4547" y="11782"/>
                    </a:lnTo>
                    <a:lnTo>
                      <a:pt x="4547" y="12273"/>
                    </a:lnTo>
                    <a:lnTo>
                      <a:pt x="4547" y="13745"/>
                    </a:lnTo>
                    <a:lnTo>
                      <a:pt x="3411" y="13745"/>
                    </a:lnTo>
                    <a:lnTo>
                      <a:pt x="3411" y="14236"/>
                    </a:lnTo>
                    <a:lnTo>
                      <a:pt x="3411" y="14727"/>
                    </a:lnTo>
                    <a:lnTo>
                      <a:pt x="3411" y="15709"/>
                    </a:lnTo>
                    <a:lnTo>
                      <a:pt x="3411" y="16200"/>
                    </a:lnTo>
                    <a:lnTo>
                      <a:pt x="2842" y="16691"/>
                    </a:lnTo>
                    <a:lnTo>
                      <a:pt x="2842" y="17182"/>
                    </a:lnTo>
                    <a:lnTo>
                      <a:pt x="1705" y="18164"/>
                    </a:lnTo>
                    <a:lnTo>
                      <a:pt x="1705" y="18655"/>
                    </a:lnTo>
                    <a:lnTo>
                      <a:pt x="1705" y="19145"/>
                    </a:lnTo>
                    <a:lnTo>
                      <a:pt x="1705" y="19636"/>
                    </a:lnTo>
                    <a:lnTo>
                      <a:pt x="1137" y="19636"/>
                    </a:lnTo>
                    <a:lnTo>
                      <a:pt x="1137" y="20618"/>
                    </a:lnTo>
                    <a:lnTo>
                      <a:pt x="0" y="21109"/>
                    </a:lnTo>
                    <a:lnTo>
                      <a:pt x="0" y="21600"/>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52" name="Rectangle 19"/>
              <p:cNvSpPr>
                <a:spLocks/>
              </p:cNvSpPr>
              <p:nvPr/>
            </p:nvSpPr>
            <p:spPr bwMode="auto">
              <a:xfrm>
                <a:off x="200" y="1544"/>
                <a:ext cx="73" cy="18"/>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53" name="Rectangle 20"/>
              <p:cNvSpPr>
                <a:spLocks/>
              </p:cNvSpPr>
              <p:nvPr/>
            </p:nvSpPr>
            <p:spPr bwMode="auto">
              <a:xfrm>
                <a:off x="200" y="1544"/>
                <a:ext cx="73" cy="18"/>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54" name="Rectangle 21"/>
              <p:cNvSpPr>
                <a:spLocks/>
              </p:cNvSpPr>
              <p:nvPr/>
            </p:nvSpPr>
            <p:spPr bwMode="auto">
              <a:xfrm>
                <a:off x="408" y="1280"/>
                <a:ext cx="75" cy="19"/>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55" name="Rectangle 22"/>
              <p:cNvSpPr>
                <a:spLocks/>
              </p:cNvSpPr>
              <p:nvPr/>
            </p:nvSpPr>
            <p:spPr bwMode="auto">
              <a:xfrm>
                <a:off x="408" y="1280"/>
                <a:ext cx="75" cy="19"/>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56" name="AutoShape 23"/>
              <p:cNvSpPr>
                <a:spLocks/>
              </p:cNvSpPr>
              <p:nvPr/>
            </p:nvSpPr>
            <p:spPr bwMode="auto">
              <a:xfrm>
                <a:off x="480" y="1256"/>
                <a:ext cx="71" cy="56"/>
              </a:xfrm>
              <a:custGeom>
                <a:avLst/>
                <a:gdLst>
                  <a:gd name="T0" fmla="*/ 0 w 21600"/>
                  <a:gd name="T1" fmla="*/ 0 h 21600"/>
                  <a:gd name="T2" fmla="*/ 21600 w 21600"/>
                  <a:gd name="T3" fmla="*/ 21600 h 21600"/>
                </a:gdLst>
                <a:ahLst/>
                <a:cxnLst/>
                <a:rect l="T0" t="T1" r="T2" b="T3"/>
                <a:pathLst>
                  <a:path w="21600" h="21600">
                    <a:moveTo>
                      <a:pt x="21600" y="21600"/>
                    </a:moveTo>
                    <a:lnTo>
                      <a:pt x="2627" y="21600"/>
                    </a:lnTo>
                    <a:lnTo>
                      <a:pt x="0" y="17207"/>
                    </a:lnTo>
                    <a:lnTo>
                      <a:pt x="0" y="0"/>
                    </a:lnTo>
                    <a:lnTo>
                      <a:pt x="18681" y="0"/>
                    </a:lnTo>
                    <a:lnTo>
                      <a:pt x="21016" y="5492"/>
                    </a:lnTo>
                    <a:lnTo>
                      <a:pt x="20724" y="5492"/>
                    </a:lnTo>
                    <a:lnTo>
                      <a:pt x="20724" y="5858"/>
                    </a:lnTo>
                    <a:lnTo>
                      <a:pt x="20724" y="6224"/>
                    </a:lnTo>
                    <a:lnTo>
                      <a:pt x="20724" y="6956"/>
                    </a:lnTo>
                    <a:lnTo>
                      <a:pt x="20141" y="6956"/>
                    </a:lnTo>
                    <a:lnTo>
                      <a:pt x="20141" y="7322"/>
                    </a:lnTo>
                    <a:lnTo>
                      <a:pt x="19557" y="7322"/>
                    </a:lnTo>
                    <a:lnTo>
                      <a:pt x="19557" y="7688"/>
                    </a:lnTo>
                    <a:lnTo>
                      <a:pt x="19557" y="8054"/>
                    </a:lnTo>
                    <a:lnTo>
                      <a:pt x="19557" y="8420"/>
                    </a:lnTo>
                    <a:lnTo>
                      <a:pt x="19557" y="9153"/>
                    </a:lnTo>
                    <a:lnTo>
                      <a:pt x="19265" y="9519"/>
                    </a:lnTo>
                    <a:lnTo>
                      <a:pt x="19265" y="9885"/>
                    </a:lnTo>
                    <a:lnTo>
                      <a:pt x="19265" y="10251"/>
                    </a:lnTo>
                    <a:lnTo>
                      <a:pt x="19265" y="10983"/>
                    </a:lnTo>
                    <a:lnTo>
                      <a:pt x="19265" y="11349"/>
                    </a:lnTo>
                    <a:lnTo>
                      <a:pt x="19265" y="11715"/>
                    </a:lnTo>
                    <a:lnTo>
                      <a:pt x="19265" y="12081"/>
                    </a:lnTo>
                    <a:lnTo>
                      <a:pt x="19265" y="12447"/>
                    </a:lnTo>
                    <a:lnTo>
                      <a:pt x="19265" y="13180"/>
                    </a:lnTo>
                    <a:lnTo>
                      <a:pt x="19557" y="13546"/>
                    </a:lnTo>
                    <a:lnTo>
                      <a:pt x="19557" y="13912"/>
                    </a:lnTo>
                    <a:lnTo>
                      <a:pt x="19557" y="14278"/>
                    </a:lnTo>
                    <a:lnTo>
                      <a:pt x="19557" y="14644"/>
                    </a:lnTo>
                    <a:lnTo>
                      <a:pt x="19557" y="15376"/>
                    </a:lnTo>
                    <a:lnTo>
                      <a:pt x="19557" y="15742"/>
                    </a:lnTo>
                    <a:lnTo>
                      <a:pt x="19557" y="16108"/>
                    </a:lnTo>
                    <a:lnTo>
                      <a:pt x="20141" y="16475"/>
                    </a:lnTo>
                    <a:lnTo>
                      <a:pt x="20141" y="17207"/>
                    </a:lnTo>
                    <a:lnTo>
                      <a:pt x="20724" y="17939"/>
                    </a:lnTo>
                    <a:lnTo>
                      <a:pt x="20724" y="18305"/>
                    </a:lnTo>
                    <a:lnTo>
                      <a:pt x="20724" y="19403"/>
                    </a:lnTo>
                    <a:lnTo>
                      <a:pt x="21016" y="19770"/>
                    </a:lnTo>
                    <a:lnTo>
                      <a:pt x="21016" y="20136"/>
                    </a:lnTo>
                    <a:lnTo>
                      <a:pt x="21016" y="20502"/>
                    </a:lnTo>
                    <a:lnTo>
                      <a:pt x="21016" y="21234"/>
                    </a:lnTo>
                    <a:lnTo>
                      <a:pt x="21600" y="21234"/>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57" name="AutoShape 24"/>
              <p:cNvSpPr>
                <a:spLocks/>
              </p:cNvSpPr>
              <p:nvPr/>
            </p:nvSpPr>
            <p:spPr bwMode="auto">
              <a:xfrm>
                <a:off x="480" y="1264"/>
                <a:ext cx="47" cy="41"/>
              </a:xfrm>
              <a:custGeom>
                <a:avLst/>
                <a:gdLst>
                  <a:gd name="T0" fmla="*/ 0 w 21600"/>
                  <a:gd name="T1" fmla="*/ 0 h 21600"/>
                  <a:gd name="T2" fmla="*/ 21600 w 21600"/>
                  <a:gd name="T3" fmla="*/ 21600 h 21600"/>
                </a:gdLst>
                <a:ahLst/>
                <a:cxnLst/>
                <a:rect l="T0" t="T1" r="T2" b="T3"/>
                <a:pathLst>
                  <a:path w="21600" h="21600">
                    <a:moveTo>
                      <a:pt x="0" y="21600"/>
                    </a:moveTo>
                    <a:lnTo>
                      <a:pt x="0" y="0"/>
                    </a:lnTo>
                    <a:lnTo>
                      <a:pt x="21600" y="0"/>
                    </a:lnTo>
                    <a:lnTo>
                      <a:pt x="21600" y="502"/>
                    </a:lnTo>
                    <a:lnTo>
                      <a:pt x="20718" y="502"/>
                    </a:lnTo>
                    <a:lnTo>
                      <a:pt x="20718" y="1005"/>
                    </a:lnTo>
                    <a:lnTo>
                      <a:pt x="20278" y="1005"/>
                    </a:lnTo>
                    <a:lnTo>
                      <a:pt x="20278" y="1507"/>
                    </a:lnTo>
                    <a:lnTo>
                      <a:pt x="19396" y="1507"/>
                    </a:lnTo>
                    <a:lnTo>
                      <a:pt x="19396" y="2009"/>
                    </a:lnTo>
                    <a:lnTo>
                      <a:pt x="19396" y="2512"/>
                    </a:lnTo>
                    <a:lnTo>
                      <a:pt x="19396" y="3014"/>
                    </a:lnTo>
                    <a:lnTo>
                      <a:pt x="18514" y="3014"/>
                    </a:lnTo>
                    <a:lnTo>
                      <a:pt x="18514" y="4019"/>
                    </a:lnTo>
                    <a:lnTo>
                      <a:pt x="18073" y="4019"/>
                    </a:lnTo>
                    <a:lnTo>
                      <a:pt x="18073" y="4521"/>
                    </a:lnTo>
                    <a:lnTo>
                      <a:pt x="18073" y="5023"/>
                    </a:lnTo>
                    <a:lnTo>
                      <a:pt x="18073" y="5526"/>
                    </a:lnTo>
                    <a:lnTo>
                      <a:pt x="18073" y="6530"/>
                    </a:lnTo>
                    <a:lnTo>
                      <a:pt x="17192" y="6530"/>
                    </a:lnTo>
                    <a:lnTo>
                      <a:pt x="17192" y="7033"/>
                    </a:lnTo>
                    <a:lnTo>
                      <a:pt x="17192" y="7535"/>
                    </a:lnTo>
                    <a:lnTo>
                      <a:pt x="17192" y="8037"/>
                    </a:lnTo>
                    <a:lnTo>
                      <a:pt x="17192" y="8540"/>
                    </a:lnTo>
                    <a:lnTo>
                      <a:pt x="17192" y="9544"/>
                    </a:lnTo>
                    <a:lnTo>
                      <a:pt x="17192" y="10046"/>
                    </a:lnTo>
                    <a:lnTo>
                      <a:pt x="17192" y="10549"/>
                    </a:lnTo>
                    <a:lnTo>
                      <a:pt x="17192" y="12056"/>
                    </a:lnTo>
                    <a:lnTo>
                      <a:pt x="17192" y="12558"/>
                    </a:lnTo>
                    <a:lnTo>
                      <a:pt x="17192" y="13060"/>
                    </a:lnTo>
                    <a:lnTo>
                      <a:pt x="17192" y="13563"/>
                    </a:lnTo>
                    <a:lnTo>
                      <a:pt x="17192" y="14065"/>
                    </a:lnTo>
                    <a:lnTo>
                      <a:pt x="17192" y="15070"/>
                    </a:lnTo>
                    <a:lnTo>
                      <a:pt x="17192" y="15572"/>
                    </a:lnTo>
                    <a:lnTo>
                      <a:pt x="18073" y="16074"/>
                    </a:lnTo>
                    <a:lnTo>
                      <a:pt x="18073" y="16577"/>
                    </a:lnTo>
                    <a:lnTo>
                      <a:pt x="18073" y="17581"/>
                    </a:lnTo>
                    <a:lnTo>
                      <a:pt x="18073" y="18084"/>
                    </a:lnTo>
                    <a:lnTo>
                      <a:pt x="18514" y="18586"/>
                    </a:lnTo>
                    <a:lnTo>
                      <a:pt x="19396" y="19088"/>
                    </a:lnTo>
                    <a:lnTo>
                      <a:pt x="19396" y="20093"/>
                    </a:lnTo>
                    <a:lnTo>
                      <a:pt x="20278" y="20093"/>
                    </a:lnTo>
                    <a:lnTo>
                      <a:pt x="20278" y="20595"/>
                    </a:lnTo>
                    <a:lnTo>
                      <a:pt x="20278" y="21098"/>
                    </a:lnTo>
                    <a:lnTo>
                      <a:pt x="20718" y="21098"/>
                    </a:lnTo>
                    <a:lnTo>
                      <a:pt x="20718" y="21600"/>
                    </a:lnTo>
                    <a:lnTo>
                      <a:pt x="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58" name="Rectangle 25"/>
              <p:cNvSpPr>
                <a:spLocks/>
              </p:cNvSpPr>
              <p:nvPr/>
            </p:nvSpPr>
            <p:spPr bwMode="auto">
              <a:xfrm>
                <a:off x="456" y="1384"/>
                <a:ext cx="158" cy="18"/>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59" name="Rectangle 26"/>
              <p:cNvSpPr>
                <a:spLocks/>
              </p:cNvSpPr>
              <p:nvPr/>
            </p:nvSpPr>
            <p:spPr bwMode="auto">
              <a:xfrm>
                <a:off x="456" y="1384"/>
                <a:ext cx="158" cy="18"/>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60" name="AutoShape 27"/>
              <p:cNvSpPr>
                <a:spLocks/>
              </p:cNvSpPr>
              <p:nvPr/>
            </p:nvSpPr>
            <p:spPr bwMode="auto">
              <a:xfrm>
                <a:off x="152" y="1216"/>
                <a:ext cx="558" cy="381"/>
              </a:xfrm>
              <a:custGeom>
                <a:avLst/>
                <a:gdLst>
                  <a:gd name="T0" fmla="*/ 0 w 21600"/>
                  <a:gd name="T1" fmla="*/ 0 h 21600"/>
                  <a:gd name="T2" fmla="*/ 21600 w 21600"/>
                  <a:gd name="T3" fmla="*/ 21600 h 21600"/>
                </a:gdLst>
                <a:ahLst/>
                <a:cxnLst/>
                <a:rect l="T0" t="T1" r="T2" b="T3"/>
                <a:pathLst>
                  <a:path w="21600" h="21600">
                    <a:moveTo>
                      <a:pt x="0" y="21600"/>
                    </a:moveTo>
                    <a:lnTo>
                      <a:pt x="5363" y="21600"/>
                    </a:lnTo>
                    <a:lnTo>
                      <a:pt x="5474" y="21546"/>
                    </a:lnTo>
                    <a:lnTo>
                      <a:pt x="5661" y="21383"/>
                    </a:lnTo>
                    <a:lnTo>
                      <a:pt x="5772" y="21329"/>
                    </a:lnTo>
                    <a:lnTo>
                      <a:pt x="5996" y="21221"/>
                    </a:lnTo>
                    <a:lnTo>
                      <a:pt x="6257" y="21005"/>
                    </a:lnTo>
                    <a:lnTo>
                      <a:pt x="6592" y="20788"/>
                    </a:lnTo>
                    <a:lnTo>
                      <a:pt x="6890" y="20626"/>
                    </a:lnTo>
                    <a:lnTo>
                      <a:pt x="7299" y="20355"/>
                    </a:lnTo>
                    <a:lnTo>
                      <a:pt x="7672" y="20084"/>
                    </a:lnTo>
                    <a:lnTo>
                      <a:pt x="8081" y="19868"/>
                    </a:lnTo>
                    <a:lnTo>
                      <a:pt x="8491" y="19597"/>
                    </a:lnTo>
                    <a:lnTo>
                      <a:pt x="8975" y="19272"/>
                    </a:lnTo>
                    <a:lnTo>
                      <a:pt x="9459" y="19002"/>
                    </a:lnTo>
                    <a:lnTo>
                      <a:pt x="9906" y="18677"/>
                    </a:lnTo>
                    <a:lnTo>
                      <a:pt x="10390" y="18352"/>
                    </a:lnTo>
                    <a:lnTo>
                      <a:pt x="10912" y="18081"/>
                    </a:lnTo>
                    <a:lnTo>
                      <a:pt x="11396" y="17756"/>
                    </a:lnTo>
                    <a:lnTo>
                      <a:pt x="11880" y="17432"/>
                    </a:lnTo>
                    <a:lnTo>
                      <a:pt x="12364" y="17053"/>
                    </a:lnTo>
                    <a:lnTo>
                      <a:pt x="12811" y="16836"/>
                    </a:lnTo>
                    <a:lnTo>
                      <a:pt x="13258" y="16457"/>
                    </a:lnTo>
                    <a:lnTo>
                      <a:pt x="13705" y="16241"/>
                    </a:lnTo>
                    <a:lnTo>
                      <a:pt x="14152" y="15970"/>
                    </a:lnTo>
                    <a:lnTo>
                      <a:pt x="14487" y="15753"/>
                    </a:lnTo>
                    <a:lnTo>
                      <a:pt x="14897" y="15429"/>
                    </a:lnTo>
                    <a:lnTo>
                      <a:pt x="15269" y="15212"/>
                    </a:lnTo>
                    <a:lnTo>
                      <a:pt x="15567" y="14995"/>
                    </a:lnTo>
                    <a:lnTo>
                      <a:pt x="15790" y="14887"/>
                    </a:lnTo>
                    <a:lnTo>
                      <a:pt x="16051" y="14671"/>
                    </a:lnTo>
                    <a:lnTo>
                      <a:pt x="16200" y="14617"/>
                    </a:lnTo>
                    <a:lnTo>
                      <a:pt x="16349" y="14508"/>
                    </a:lnTo>
                    <a:lnTo>
                      <a:pt x="16461" y="14508"/>
                    </a:lnTo>
                    <a:lnTo>
                      <a:pt x="16572" y="14346"/>
                    </a:lnTo>
                    <a:lnTo>
                      <a:pt x="16759" y="14292"/>
                    </a:lnTo>
                    <a:lnTo>
                      <a:pt x="16908" y="14129"/>
                    </a:lnTo>
                    <a:lnTo>
                      <a:pt x="17057" y="14021"/>
                    </a:lnTo>
                    <a:lnTo>
                      <a:pt x="17206" y="13967"/>
                    </a:lnTo>
                    <a:lnTo>
                      <a:pt x="17392" y="13805"/>
                    </a:lnTo>
                    <a:lnTo>
                      <a:pt x="17578" y="13696"/>
                    </a:lnTo>
                    <a:lnTo>
                      <a:pt x="17764" y="13534"/>
                    </a:lnTo>
                    <a:lnTo>
                      <a:pt x="17950" y="13426"/>
                    </a:lnTo>
                    <a:lnTo>
                      <a:pt x="18174" y="13209"/>
                    </a:lnTo>
                    <a:lnTo>
                      <a:pt x="18360" y="13101"/>
                    </a:lnTo>
                    <a:lnTo>
                      <a:pt x="18583" y="12938"/>
                    </a:lnTo>
                    <a:lnTo>
                      <a:pt x="18770" y="12776"/>
                    </a:lnTo>
                    <a:lnTo>
                      <a:pt x="18956" y="12614"/>
                    </a:lnTo>
                    <a:lnTo>
                      <a:pt x="19179" y="12451"/>
                    </a:lnTo>
                    <a:lnTo>
                      <a:pt x="19366" y="12289"/>
                    </a:lnTo>
                    <a:lnTo>
                      <a:pt x="19552" y="12072"/>
                    </a:lnTo>
                    <a:lnTo>
                      <a:pt x="19701" y="11910"/>
                    </a:lnTo>
                    <a:lnTo>
                      <a:pt x="19961" y="11693"/>
                    </a:lnTo>
                    <a:lnTo>
                      <a:pt x="20148" y="11477"/>
                    </a:lnTo>
                    <a:lnTo>
                      <a:pt x="20259" y="11314"/>
                    </a:lnTo>
                    <a:lnTo>
                      <a:pt x="20446" y="11098"/>
                    </a:lnTo>
                    <a:lnTo>
                      <a:pt x="20557" y="10881"/>
                    </a:lnTo>
                    <a:lnTo>
                      <a:pt x="20706" y="10719"/>
                    </a:lnTo>
                    <a:lnTo>
                      <a:pt x="20892" y="10502"/>
                    </a:lnTo>
                    <a:lnTo>
                      <a:pt x="21004" y="10286"/>
                    </a:lnTo>
                    <a:lnTo>
                      <a:pt x="21079" y="10015"/>
                    </a:lnTo>
                    <a:lnTo>
                      <a:pt x="21190" y="9853"/>
                    </a:lnTo>
                    <a:lnTo>
                      <a:pt x="21265" y="9636"/>
                    </a:lnTo>
                    <a:lnTo>
                      <a:pt x="21302" y="9420"/>
                    </a:lnTo>
                    <a:lnTo>
                      <a:pt x="21377" y="9149"/>
                    </a:lnTo>
                    <a:lnTo>
                      <a:pt x="21451" y="8986"/>
                    </a:lnTo>
                    <a:lnTo>
                      <a:pt x="21451" y="8770"/>
                    </a:lnTo>
                    <a:lnTo>
                      <a:pt x="21451" y="8553"/>
                    </a:lnTo>
                    <a:lnTo>
                      <a:pt x="21488" y="8391"/>
                    </a:lnTo>
                    <a:lnTo>
                      <a:pt x="21563" y="8229"/>
                    </a:lnTo>
                    <a:lnTo>
                      <a:pt x="21563" y="7958"/>
                    </a:lnTo>
                    <a:lnTo>
                      <a:pt x="21563" y="7795"/>
                    </a:lnTo>
                    <a:lnTo>
                      <a:pt x="21563" y="7633"/>
                    </a:lnTo>
                    <a:lnTo>
                      <a:pt x="21563" y="7471"/>
                    </a:lnTo>
                    <a:lnTo>
                      <a:pt x="21600" y="7308"/>
                    </a:lnTo>
                    <a:lnTo>
                      <a:pt x="21600" y="7092"/>
                    </a:lnTo>
                    <a:lnTo>
                      <a:pt x="21600" y="6983"/>
                    </a:lnTo>
                    <a:lnTo>
                      <a:pt x="21600" y="6767"/>
                    </a:lnTo>
                    <a:lnTo>
                      <a:pt x="21600" y="6659"/>
                    </a:lnTo>
                    <a:lnTo>
                      <a:pt x="21600" y="6496"/>
                    </a:lnTo>
                    <a:lnTo>
                      <a:pt x="21600" y="6388"/>
                    </a:lnTo>
                    <a:lnTo>
                      <a:pt x="21563" y="6171"/>
                    </a:lnTo>
                    <a:lnTo>
                      <a:pt x="21563" y="6063"/>
                    </a:lnTo>
                    <a:lnTo>
                      <a:pt x="21563" y="5901"/>
                    </a:lnTo>
                    <a:lnTo>
                      <a:pt x="21563" y="5792"/>
                    </a:lnTo>
                    <a:lnTo>
                      <a:pt x="21563" y="5630"/>
                    </a:lnTo>
                    <a:lnTo>
                      <a:pt x="21488" y="5522"/>
                    </a:lnTo>
                    <a:lnTo>
                      <a:pt x="21488" y="5359"/>
                    </a:lnTo>
                    <a:lnTo>
                      <a:pt x="21451" y="5251"/>
                    </a:lnTo>
                    <a:lnTo>
                      <a:pt x="21451" y="5197"/>
                    </a:lnTo>
                    <a:lnTo>
                      <a:pt x="21451" y="4980"/>
                    </a:lnTo>
                    <a:lnTo>
                      <a:pt x="21377" y="4926"/>
                    </a:lnTo>
                    <a:lnTo>
                      <a:pt x="21302" y="4764"/>
                    </a:lnTo>
                    <a:lnTo>
                      <a:pt x="21302" y="4710"/>
                    </a:lnTo>
                    <a:lnTo>
                      <a:pt x="21302" y="4602"/>
                    </a:lnTo>
                    <a:lnTo>
                      <a:pt x="21265" y="4547"/>
                    </a:lnTo>
                    <a:lnTo>
                      <a:pt x="21265" y="4385"/>
                    </a:lnTo>
                    <a:lnTo>
                      <a:pt x="21079" y="4168"/>
                    </a:lnTo>
                    <a:lnTo>
                      <a:pt x="21004" y="3898"/>
                    </a:lnTo>
                    <a:lnTo>
                      <a:pt x="20892" y="3681"/>
                    </a:lnTo>
                    <a:lnTo>
                      <a:pt x="20781" y="3411"/>
                    </a:lnTo>
                    <a:lnTo>
                      <a:pt x="20594" y="3194"/>
                    </a:lnTo>
                    <a:lnTo>
                      <a:pt x="20483" y="2977"/>
                    </a:lnTo>
                    <a:lnTo>
                      <a:pt x="20371" y="2815"/>
                    </a:lnTo>
                    <a:lnTo>
                      <a:pt x="20185" y="2598"/>
                    </a:lnTo>
                    <a:lnTo>
                      <a:pt x="19999" y="2382"/>
                    </a:lnTo>
                    <a:lnTo>
                      <a:pt x="19887" y="2220"/>
                    </a:lnTo>
                    <a:lnTo>
                      <a:pt x="19701" y="2003"/>
                    </a:lnTo>
                    <a:lnTo>
                      <a:pt x="19552" y="1786"/>
                    </a:lnTo>
                    <a:lnTo>
                      <a:pt x="19366" y="1678"/>
                    </a:lnTo>
                    <a:lnTo>
                      <a:pt x="19179" y="1516"/>
                    </a:lnTo>
                    <a:lnTo>
                      <a:pt x="18993" y="1353"/>
                    </a:lnTo>
                    <a:lnTo>
                      <a:pt x="18881" y="1191"/>
                    </a:lnTo>
                    <a:lnTo>
                      <a:pt x="18695" y="1083"/>
                    </a:lnTo>
                    <a:lnTo>
                      <a:pt x="18509" y="920"/>
                    </a:lnTo>
                    <a:lnTo>
                      <a:pt x="18360" y="812"/>
                    </a:lnTo>
                    <a:lnTo>
                      <a:pt x="18248" y="650"/>
                    </a:lnTo>
                    <a:lnTo>
                      <a:pt x="18099" y="595"/>
                    </a:lnTo>
                    <a:lnTo>
                      <a:pt x="17950" y="487"/>
                    </a:lnTo>
                    <a:lnTo>
                      <a:pt x="17801" y="379"/>
                    </a:lnTo>
                    <a:lnTo>
                      <a:pt x="17764" y="271"/>
                    </a:lnTo>
                    <a:lnTo>
                      <a:pt x="17652" y="217"/>
                    </a:lnTo>
                    <a:lnTo>
                      <a:pt x="17466" y="217"/>
                    </a:lnTo>
                    <a:lnTo>
                      <a:pt x="17392" y="162"/>
                    </a:lnTo>
                    <a:lnTo>
                      <a:pt x="17354" y="54"/>
                    </a:lnTo>
                    <a:lnTo>
                      <a:pt x="17280" y="54"/>
                    </a:lnTo>
                    <a:lnTo>
                      <a:pt x="17280" y="0"/>
                    </a:lnTo>
                    <a:lnTo>
                      <a:pt x="17206" y="0"/>
                    </a:lnTo>
                    <a:lnTo>
                      <a:pt x="15157" y="1624"/>
                    </a:lnTo>
                    <a:lnTo>
                      <a:pt x="15194" y="1624"/>
                    </a:lnTo>
                    <a:lnTo>
                      <a:pt x="15194" y="1678"/>
                    </a:lnTo>
                    <a:lnTo>
                      <a:pt x="15269" y="1732"/>
                    </a:lnTo>
                    <a:lnTo>
                      <a:pt x="15306" y="1732"/>
                    </a:lnTo>
                    <a:lnTo>
                      <a:pt x="15381" y="1786"/>
                    </a:lnTo>
                    <a:lnTo>
                      <a:pt x="15492" y="1841"/>
                    </a:lnTo>
                    <a:lnTo>
                      <a:pt x="15604" y="1949"/>
                    </a:lnTo>
                    <a:lnTo>
                      <a:pt x="15679" y="2003"/>
                    </a:lnTo>
                    <a:lnTo>
                      <a:pt x="15790" y="2057"/>
                    </a:lnTo>
                    <a:lnTo>
                      <a:pt x="15902" y="2220"/>
                    </a:lnTo>
                    <a:lnTo>
                      <a:pt x="16051" y="2328"/>
                    </a:lnTo>
                    <a:lnTo>
                      <a:pt x="16200" y="2382"/>
                    </a:lnTo>
                    <a:lnTo>
                      <a:pt x="16349" y="2436"/>
                    </a:lnTo>
                    <a:lnTo>
                      <a:pt x="16461" y="2598"/>
                    </a:lnTo>
                    <a:lnTo>
                      <a:pt x="16610" y="2707"/>
                    </a:lnTo>
                    <a:lnTo>
                      <a:pt x="16759" y="2869"/>
                    </a:lnTo>
                    <a:lnTo>
                      <a:pt x="16908" y="2923"/>
                    </a:lnTo>
                    <a:lnTo>
                      <a:pt x="17057" y="3086"/>
                    </a:lnTo>
                    <a:lnTo>
                      <a:pt x="17206" y="3194"/>
                    </a:lnTo>
                    <a:lnTo>
                      <a:pt x="17354" y="3302"/>
                    </a:lnTo>
                    <a:lnTo>
                      <a:pt x="17466" y="3411"/>
                    </a:lnTo>
                    <a:lnTo>
                      <a:pt x="17652" y="3519"/>
                    </a:lnTo>
                    <a:lnTo>
                      <a:pt x="17764" y="3681"/>
                    </a:lnTo>
                    <a:lnTo>
                      <a:pt x="17950" y="3789"/>
                    </a:lnTo>
                    <a:lnTo>
                      <a:pt x="18062" y="3844"/>
                    </a:lnTo>
                    <a:lnTo>
                      <a:pt x="18174" y="3898"/>
                    </a:lnTo>
                    <a:lnTo>
                      <a:pt x="18248" y="4060"/>
                    </a:lnTo>
                    <a:lnTo>
                      <a:pt x="18360" y="4168"/>
                    </a:lnTo>
                    <a:lnTo>
                      <a:pt x="18397" y="4277"/>
                    </a:lnTo>
                    <a:lnTo>
                      <a:pt x="18472" y="4331"/>
                    </a:lnTo>
                    <a:lnTo>
                      <a:pt x="18583" y="4385"/>
                    </a:lnTo>
                    <a:lnTo>
                      <a:pt x="18583" y="4439"/>
                    </a:lnTo>
                    <a:lnTo>
                      <a:pt x="18695" y="4547"/>
                    </a:lnTo>
                    <a:lnTo>
                      <a:pt x="18695" y="4602"/>
                    </a:lnTo>
                    <a:lnTo>
                      <a:pt x="18770" y="4710"/>
                    </a:lnTo>
                    <a:lnTo>
                      <a:pt x="18807" y="4764"/>
                    </a:lnTo>
                    <a:lnTo>
                      <a:pt x="18881" y="4764"/>
                    </a:lnTo>
                    <a:lnTo>
                      <a:pt x="18956" y="4872"/>
                    </a:lnTo>
                    <a:lnTo>
                      <a:pt x="18993" y="4926"/>
                    </a:lnTo>
                    <a:lnTo>
                      <a:pt x="19068" y="4980"/>
                    </a:lnTo>
                    <a:lnTo>
                      <a:pt x="19105" y="5035"/>
                    </a:lnTo>
                    <a:lnTo>
                      <a:pt x="19179" y="5143"/>
                    </a:lnTo>
                    <a:lnTo>
                      <a:pt x="19179" y="5197"/>
                    </a:lnTo>
                    <a:lnTo>
                      <a:pt x="19291" y="5251"/>
                    </a:lnTo>
                    <a:lnTo>
                      <a:pt x="19291" y="5305"/>
                    </a:lnTo>
                    <a:lnTo>
                      <a:pt x="19366" y="5359"/>
                    </a:lnTo>
                    <a:lnTo>
                      <a:pt x="19403" y="5468"/>
                    </a:lnTo>
                    <a:lnTo>
                      <a:pt x="19477" y="5522"/>
                    </a:lnTo>
                    <a:lnTo>
                      <a:pt x="19552" y="5576"/>
                    </a:lnTo>
                    <a:lnTo>
                      <a:pt x="19589" y="5630"/>
                    </a:lnTo>
                    <a:lnTo>
                      <a:pt x="19663" y="5792"/>
                    </a:lnTo>
                    <a:lnTo>
                      <a:pt x="19701" y="5847"/>
                    </a:lnTo>
                    <a:lnTo>
                      <a:pt x="19701" y="6009"/>
                    </a:lnTo>
                    <a:lnTo>
                      <a:pt x="19775" y="6063"/>
                    </a:lnTo>
                    <a:lnTo>
                      <a:pt x="19775" y="6117"/>
                    </a:lnTo>
                    <a:lnTo>
                      <a:pt x="19850" y="6171"/>
                    </a:lnTo>
                    <a:lnTo>
                      <a:pt x="19850" y="6334"/>
                    </a:lnTo>
                    <a:lnTo>
                      <a:pt x="19887" y="6388"/>
                    </a:lnTo>
                    <a:lnTo>
                      <a:pt x="19887" y="6442"/>
                    </a:lnTo>
                    <a:lnTo>
                      <a:pt x="19887" y="6496"/>
                    </a:lnTo>
                    <a:lnTo>
                      <a:pt x="19887" y="6605"/>
                    </a:lnTo>
                    <a:lnTo>
                      <a:pt x="19887" y="6659"/>
                    </a:lnTo>
                    <a:lnTo>
                      <a:pt x="19850" y="6713"/>
                    </a:lnTo>
                    <a:lnTo>
                      <a:pt x="19850" y="6767"/>
                    </a:lnTo>
                    <a:lnTo>
                      <a:pt x="19850" y="6929"/>
                    </a:lnTo>
                    <a:lnTo>
                      <a:pt x="19775" y="6983"/>
                    </a:lnTo>
                    <a:lnTo>
                      <a:pt x="19775" y="7038"/>
                    </a:lnTo>
                    <a:lnTo>
                      <a:pt x="19775" y="7092"/>
                    </a:lnTo>
                    <a:lnTo>
                      <a:pt x="19701" y="7200"/>
                    </a:lnTo>
                    <a:lnTo>
                      <a:pt x="19701" y="7308"/>
                    </a:lnTo>
                    <a:lnTo>
                      <a:pt x="19663" y="7362"/>
                    </a:lnTo>
                    <a:lnTo>
                      <a:pt x="19663" y="7471"/>
                    </a:lnTo>
                    <a:lnTo>
                      <a:pt x="19589" y="7525"/>
                    </a:lnTo>
                    <a:lnTo>
                      <a:pt x="19552" y="7579"/>
                    </a:lnTo>
                    <a:lnTo>
                      <a:pt x="19552" y="7633"/>
                    </a:lnTo>
                    <a:lnTo>
                      <a:pt x="19477" y="7687"/>
                    </a:lnTo>
                    <a:lnTo>
                      <a:pt x="19403" y="7795"/>
                    </a:lnTo>
                    <a:lnTo>
                      <a:pt x="19403" y="7850"/>
                    </a:lnTo>
                    <a:lnTo>
                      <a:pt x="19366" y="7958"/>
                    </a:lnTo>
                    <a:lnTo>
                      <a:pt x="19291" y="8066"/>
                    </a:lnTo>
                    <a:lnTo>
                      <a:pt x="19254" y="8120"/>
                    </a:lnTo>
                    <a:lnTo>
                      <a:pt x="19179" y="8174"/>
                    </a:lnTo>
                    <a:lnTo>
                      <a:pt x="19105" y="8229"/>
                    </a:lnTo>
                    <a:lnTo>
                      <a:pt x="19105" y="8283"/>
                    </a:lnTo>
                    <a:lnTo>
                      <a:pt x="19068" y="8391"/>
                    </a:lnTo>
                    <a:lnTo>
                      <a:pt x="18993" y="8445"/>
                    </a:lnTo>
                    <a:lnTo>
                      <a:pt x="18881" y="8499"/>
                    </a:lnTo>
                    <a:lnTo>
                      <a:pt x="18881" y="8553"/>
                    </a:lnTo>
                    <a:lnTo>
                      <a:pt x="18770" y="8662"/>
                    </a:lnTo>
                    <a:lnTo>
                      <a:pt x="18770" y="8716"/>
                    </a:lnTo>
                    <a:lnTo>
                      <a:pt x="18695" y="8770"/>
                    </a:lnTo>
                    <a:lnTo>
                      <a:pt x="18583" y="8932"/>
                    </a:lnTo>
                    <a:lnTo>
                      <a:pt x="18509" y="8986"/>
                    </a:lnTo>
                    <a:lnTo>
                      <a:pt x="18472" y="9041"/>
                    </a:lnTo>
                    <a:lnTo>
                      <a:pt x="18397" y="9149"/>
                    </a:lnTo>
                    <a:lnTo>
                      <a:pt x="18360" y="9149"/>
                    </a:lnTo>
                    <a:lnTo>
                      <a:pt x="18286" y="9311"/>
                    </a:lnTo>
                    <a:lnTo>
                      <a:pt x="18174" y="9365"/>
                    </a:lnTo>
                    <a:lnTo>
                      <a:pt x="18174" y="9420"/>
                    </a:lnTo>
                    <a:lnTo>
                      <a:pt x="18062" y="9528"/>
                    </a:lnTo>
                    <a:lnTo>
                      <a:pt x="17988" y="9582"/>
                    </a:lnTo>
                    <a:lnTo>
                      <a:pt x="17950" y="9636"/>
                    </a:lnTo>
                    <a:lnTo>
                      <a:pt x="17801" y="9690"/>
                    </a:lnTo>
                    <a:lnTo>
                      <a:pt x="17764" y="9853"/>
                    </a:lnTo>
                    <a:lnTo>
                      <a:pt x="17690" y="9907"/>
                    </a:lnTo>
                    <a:lnTo>
                      <a:pt x="17652" y="9961"/>
                    </a:lnTo>
                    <a:lnTo>
                      <a:pt x="17466" y="10015"/>
                    </a:lnTo>
                    <a:lnTo>
                      <a:pt x="17392" y="10177"/>
                    </a:lnTo>
                    <a:lnTo>
                      <a:pt x="17280" y="10232"/>
                    </a:lnTo>
                    <a:lnTo>
                      <a:pt x="17206" y="10394"/>
                    </a:lnTo>
                    <a:lnTo>
                      <a:pt x="17094" y="10448"/>
                    </a:lnTo>
                    <a:lnTo>
                      <a:pt x="17057" y="10556"/>
                    </a:lnTo>
                    <a:lnTo>
                      <a:pt x="16908" y="10611"/>
                    </a:lnTo>
                    <a:lnTo>
                      <a:pt x="16796" y="10773"/>
                    </a:lnTo>
                    <a:lnTo>
                      <a:pt x="16684" y="10827"/>
                    </a:lnTo>
                    <a:lnTo>
                      <a:pt x="16572" y="10989"/>
                    </a:lnTo>
                    <a:lnTo>
                      <a:pt x="16461" y="11044"/>
                    </a:lnTo>
                    <a:lnTo>
                      <a:pt x="16349" y="11152"/>
                    </a:lnTo>
                    <a:lnTo>
                      <a:pt x="16163" y="11206"/>
                    </a:lnTo>
                    <a:lnTo>
                      <a:pt x="16051" y="11368"/>
                    </a:lnTo>
                    <a:lnTo>
                      <a:pt x="15902" y="11477"/>
                    </a:lnTo>
                    <a:lnTo>
                      <a:pt x="15753" y="11639"/>
                    </a:lnTo>
                    <a:lnTo>
                      <a:pt x="15567" y="11693"/>
                    </a:lnTo>
                    <a:lnTo>
                      <a:pt x="15381" y="11856"/>
                    </a:lnTo>
                    <a:lnTo>
                      <a:pt x="15194" y="11964"/>
                    </a:lnTo>
                    <a:lnTo>
                      <a:pt x="15008" y="12072"/>
                    </a:lnTo>
                    <a:lnTo>
                      <a:pt x="14785" y="12289"/>
                    </a:lnTo>
                    <a:lnTo>
                      <a:pt x="14561" y="12451"/>
                    </a:lnTo>
                    <a:lnTo>
                      <a:pt x="14301" y="12559"/>
                    </a:lnTo>
                    <a:lnTo>
                      <a:pt x="14077" y="12776"/>
                    </a:lnTo>
                    <a:lnTo>
                      <a:pt x="13854" y="12938"/>
                    </a:lnTo>
                    <a:lnTo>
                      <a:pt x="13556" y="13101"/>
                    </a:lnTo>
                    <a:lnTo>
                      <a:pt x="13258" y="13209"/>
                    </a:lnTo>
                    <a:lnTo>
                      <a:pt x="12960" y="13426"/>
                    </a:lnTo>
                    <a:lnTo>
                      <a:pt x="12662" y="13642"/>
                    </a:lnTo>
                    <a:lnTo>
                      <a:pt x="12401" y="13805"/>
                    </a:lnTo>
                    <a:lnTo>
                      <a:pt x="12103" y="14021"/>
                    </a:lnTo>
                    <a:lnTo>
                      <a:pt x="11806" y="14238"/>
                    </a:lnTo>
                    <a:lnTo>
                      <a:pt x="11508" y="14400"/>
                    </a:lnTo>
                    <a:lnTo>
                      <a:pt x="11210" y="14508"/>
                    </a:lnTo>
                    <a:lnTo>
                      <a:pt x="10986" y="14671"/>
                    </a:lnTo>
                    <a:lnTo>
                      <a:pt x="10688" y="14887"/>
                    </a:lnTo>
                    <a:lnTo>
                      <a:pt x="10502" y="14995"/>
                    </a:lnTo>
                    <a:lnTo>
                      <a:pt x="10204" y="15212"/>
                    </a:lnTo>
                    <a:lnTo>
                      <a:pt x="9981" y="15374"/>
                    </a:lnTo>
                    <a:lnTo>
                      <a:pt x="9794" y="15429"/>
                    </a:lnTo>
                    <a:lnTo>
                      <a:pt x="9608" y="15591"/>
                    </a:lnTo>
                    <a:lnTo>
                      <a:pt x="9459" y="15753"/>
                    </a:lnTo>
                    <a:lnTo>
                      <a:pt x="9273" y="15808"/>
                    </a:lnTo>
                    <a:lnTo>
                      <a:pt x="9161" y="15862"/>
                    </a:lnTo>
                    <a:lnTo>
                      <a:pt x="8975" y="15970"/>
                    </a:lnTo>
                    <a:lnTo>
                      <a:pt x="8901" y="16024"/>
                    </a:lnTo>
                    <a:lnTo>
                      <a:pt x="8863" y="16024"/>
                    </a:lnTo>
                    <a:lnTo>
                      <a:pt x="8752" y="16078"/>
                    </a:lnTo>
                    <a:lnTo>
                      <a:pt x="3799" y="19056"/>
                    </a:lnTo>
                    <a:lnTo>
                      <a:pt x="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61" name="Rectangle 28"/>
              <p:cNvSpPr>
                <a:spLocks/>
              </p:cNvSpPr>
              <p:nvPr/>
            </p:nvSpPr>
            <p:spPr bwMode="auto">
              <a:xfrm>
                <a:off x="56" y="1464"/>
                <a:ext cx="125" cy="19"/>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62" name="Rectangle 29"/>
              <p:cNvSpPr>
                <a:spLocks/>
              </p:cNvSpPr>
              <p:nvPr/>
            </p:nvSpPr>
            <p:spPr bwMode="auto">
              <a:xfrm>
                <a:off x="56" y="1464"/>
                <a:ext cx="125" cy="19"/>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63" name="AutoShape 30"/>
              <p:cNvSpPr>
                <a:spLocks/>
              </p:cNvSpPr>
              <p:nvPr/>
            </p:nvSpPr>
            <p:spPr bwMode="auto">
              <a:xfrm>
                <a:off x="472" y="1104"/>
                <a:ext cx="63" cy="59"/>
              </a:xfrm>
              <a:custGeom>
                <a:avLst/>
                <a:gdLst>
                  <a:gd name="T0" fmla="*/ 0 w 21600"/>
                  <a:gd name="T1" fmla="*/ 0 h 21600"/>
                  <a:gd name="T2" fmla="*/ 21600 w 21600"/>
                  <a:gd name="T3" fmla="*/ 21600 h 21600"/>
                </a:gdLst>
                <a:ahLst/>
                <a:cxnLst/>
                <a:rect l="T0" t="T1" r="T2" b="T3"/>
                <a:pathLst>
                  <a:path w="21600" h="21600">
                    <a:moveTo>
                      <a:pt x="21600" y="21600"/>
                    </a:moveTo>
                    <a:lnTo>
                      <a:pt x="21600" y="6619"/>
                    </a:lnTo>
                    <a:lnTo>
                      <a:pt x="17345" y="0"/>
                    </a:lnTo>
                    <a:lnTo>
                      <a:pt x="655" y="0"/>
                    </a:lnTo>
                    <a:lnTo>
                      <a:pt x="1309" y="0"/>
                    </a:lnTo>
                    <a:lnTo>
                      <a:pt x="1636" y="697"/>
                    </a:lnTo>
                    <a:lnTo>
                      <a:pt x="1636" y="1045"/>
                    </a:lnTo>
                    <a:lnTo>
                      <a:pt x="2291" y="1394"/>
                    </a:lnTo>
                    <a:lnTo>
                      <a:pt x="2618" y="1742"/>
                    </a:lnTo>
                    <a:lnTo>
                      <a:pt x="2618" y="2090"/>
                    </a:lnTo>
                    <a:lnTo>
                      <a:pt x="2618" y="2439"/>
                    </a:lnTo>
                    <a:lnTo>
                      <a:pt x="3273" y="2439"/>
                    </a:lnTo>
                    <a:lnTo>
                      <a:pt x="3273" y="2787"/>
                    </a:lnTo>
                    <a:lnTo>
                      <a:pt x="3273" y="3135"/>
                    </a:lnTo>
                    <a:lnTo>
                      <a:pt x="3927" y="3484"/>
                    </a:lnTo>
                    <a:lnTo>
                      <a:pt x="3927" y="4181"/>
                    </a:lnTo>
                    <a:lnTo>
                      <a:pt x="3927" y="4529"/>
                    </a:lnTo>
                    <a:lnTo>
                      <a:pt x="4255" y="4877"/>
                    </a:lnTo>
                    <a:lnTo>
                      <a:pt x="4255" y="5226"/>
                    </a:lnTo>
                    <a:lnTo>
                      <a:pt x="4255" y="6271"/>
                    </a:lnTo>
                    <a:lnTo>
                      <a:pt x="4255" y="6619"/>
                    </a:lnTo>
                    <a:lnTo>
                      <a:pt x="4255" y="6968"/>
                    </a:lnTo>
                    <a:lnTo>
                      <a:pt x="4255" y="7316"/>
                    </a:lnTo>
                    <a:lnTo>
                      <a:pt x="4255" y="8013"/>
                    </a:lnTo>
                    <a:lnTo>
                      <a:pt x="4255" y="8710"/>
                    </a:lnTo>
                    <a:lnTo>
                      <a:pt x="4255" y="9058"/>
                    </a:lnTo>
                    <a:lnTo>
                      <a:pt x="3927" y="9406"/>
                    </a:lnTo>
                    <a:lnTo>
                      <a:pt x="3927" y="10103"/>
                    </a:lnTo>
                    <a:lnTo>
                      <a:pt x="3927" y="10452"/>
                    </a:lnTo>
                    <a:lnTo>
                      <a:pt x="3273" y="10800"/>
                    </a:lnTo>
                    <a:lnTo>
                      <a:pt x="3273" y="11148"/>
                    </a:lnTo>
                    <a:lnTo>
                      <a:pt x="3273" y="11845"/>
                    </a:lnTo>
                    <a:lnTo>
                      <a:pt x="3273" y="12194"/>
                    </a:lnTo>
                    <a:lnTo>
                      <a:pt x="3273" y="12542"/>
                    </a:lnTo>
                    <a:lnTo>
                      <a:pt x="2618" y="12890"/>
                    </a:lnTo>
                    <a:lnTo>
                      <a:pt x="2618" y="13935"/>
                    </a:lnTo>
                    <a:lnTo>
                      <a:pt x="2291" y="13935"/>
                    </a:lnTo>
                    <a:lnTo>
                      <a:pt x="2291" y="14284"/>
                    </a:lnTo>
                    <a:lnTo>
                      <a:pt x="1636" y="14632"/>
                    </a:lnTo>
                    <a:lnTo>
                      <a:pt x="1636" y="14981"/>
                    </a:lnTo>
                    <a:lnTo>
                      <a:pt x="1309" y="15677"/>
                    </a:lnTo>
                    <a:lnTo>
                      <a:pt x="655" y="16026"/>
                    </a:lnTo>
                    <a:lnTo>
                      <a:pt x="655" y="16374"/>
                    </a:lnTo>
                    <a:lnTo>
                      <a:pt x="0" y="16374"/>
                    </a:lnTo>
                    <a:lnTo>
                      <a:pt x="0" y="16723"/>
                    </a:lnTo>
                    <a:lnTo>
                      <a:pt x="5236" y="21600"/>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64" name="AutoShape 31"/>
              <p:cNvSpPr>
                <a:spLocks/>
              </p:cNvSpPr>
              <p:nvPr/>
            </p:nvSpPr>
            <p:spPr bwMode="auto">
              <a:xfrm>
                <a:off x="520" y="1080"/>
                <a:ext cx="10" cy="119"/>
              </a:xfrm>
              <a:custGeom>
                <a:avLst/>
                <a:gdLst>
                  <a:gd name="T0" fmla="*/ 0 w 21600"/>
                  <a:gd name="T1" fmla="*/ 0 h 21600"/>
                  <a:gd name="T2" fmla="*/ 21600 w 21600"/>
                  <a:gd name="T3" fmla="*/ 21600 h 21600"/>
                </a:gdLst>
                <a:ahLst/>
                <a:cxnLst/>
                <a:rect l="T0" t="T1" r="T2" b="T3"/>
                <a:pathLst>
                  <a:path w="21600" h="21600">
                    <a:moveTo>
                      <a:pt x="21600" y="21600"/>
                    </a:moveTo>
                    <a:lnTo>
                      <a:pt x="21600" y="6912"/>
                    </a:lnTo>
                    <a:lnTo>
                      <a:pt x="0" y="0"/>
                    </a:lnTo>
                    <a:lnTo>
                      <a:pt x="0" y="17107"/>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65" name="AutoShape 32"/>
              <p:cNvSpPr>
                <a:spLocks/>
              </p:cNvSpPr>
              <p:nvPr/>
            </p:nvSpPr>
            <p:spPr bwMode="auto">
              <a:xfrm>
                <a:off x="480" y="1104"/>
                <a:ext cx="38" cy="42"/>
              </a:xfrm>
              <a:custGeom>
                <a:avLst/>
                <a:gdLst>
                  <a:gd name="T0" fmla="*/ 0 w 21600"/>
                  <a:gd name="T1" fmla="*/ 0 h 21600"/>
                  <a:gd name="T2" fmla="*/ 21600 w 21600"/>
                  <a:gd name="T3" fmla="*/ 21600 h 21600"/>
                </a:gdLst>
                <a:ahLst/>
                <a:cxnLst/>
                <a:rect l="T0" t="T1" r="T2" b="T3"/>
                <a:pathLst>
                  <a:path w="21600" h="21600">
                    <a:moveTo>
                      <a:pt x="20520" y="21600"/>
                    </a:moveTo>
                    <a:lnTo>
                      <a:pt x="21600" y="0"/>
                    </a:lnTo>
                    <a:lnTo>
                      <a:pt x="540" y="0"/>
                    </a:lnTo>
                    <a:lnTo>
                      <a:pt x="1620" y="982"/>
                    </a:lnTo>
                    <a:lnTo>
                      <a:pt x="1620" y="1473"/>
                    </a:lnTo>
                    <a:lnTo>
                      <a:pt x="2160" y="1473"/>
                    </a:lnTo>
                    <a:lnTo>
                      <a:pt x="2160" y="1964"/>
                    </a:lnTo>
                    <a:lnTo>
                      <a:pt x="2160" y="2455"/>
                    </a:lnTo>
                    <a:lnTo>
                      <a:pt x="2160" y="2945"/>
                    </a:lnTo>
                    <a:lnTo>
                      <a:pt x="3240" y="3436"/>
                    </a:lnTo>
                    <a:lnTo>
                      <a:pt x="3240" y="3927"/>
                    </a:lnTo>
                    <a:lnTo>
                      <a:pt x="3240" y="4418"/>
                    </a:lnTo>
                    <a:lnTo>
                      <a:pt x="4320" y="4418"/>
                    </a:lnTo>
                    <a:lnTo>
                      <a:pt x="4320" y="5891"/>
                    </a:lnTo>
                    <a:lnTo>
                      <a:pt x="4320" y="6873"/>
                    </a:lnTo>
                    <a:lnTo>
                      <a:pt x="4320" y="7364"/>
                    </a:lnTo>
                    <a:lnTo>
                      <a:pt x="4320" y="8345"/>
                    </a:lnTo>
                    <a:lnTo>
                      <a:pt x="4320" y="8836"/>
                    </a:lnTo>
                    <a:lnTo>
                      <a:pt x="4320" y="9327"/>
                    </a:lnTo>
                    <a:lnTo>
                      <a:pt x="4320" y="9818"/>
                    </a:lnTo>
                    <a:lnTo>
                      <a:pt x="4320" y="10800"/>
                    </a:lnTo>
                    <a:lnTo>
                      <a:pt x="4320" y="11291"/>
                    </a:lnTo>
                    <a:lnTo>
                      <a:pt x="4320" y="11782"/>
                    </a:lnTo>
                    <a:lnTo>
                      <a:pt x="4320" y="12273"/>
                    </a:lnTo>
                    <a:lnTo>
                      <a:pt x="4320" y="13255"/>
                    </a:lnTo>
                    <a:lnTo>
                      <a:pt x="4320" y="13745"/>
                    </a:lnTo>
                    <a:lnTo>
                      <a:pt x="4320" y="14236"/>
                    </a:lnTo>
                    <a:lnTo>
                      <a:pt x="3240" y="14727"/>
                    </a:lnTo>
                    <a:lnTo>
                      <a:pt x="3240" y="15709"/>
                    </a:lnTo>
                    <a:lnTo>
                      <a:pt x="3240" y="16200"/>
                    </a:lnTo>
                    <a:lnTo>
                      <a:pt x="2160" y="16200"/>
                    </a:lnTo>
                    <a:lnTo>
                      <a:pt x="2160" y="16691"/>
                    </a:lnTo>
                    <a:lnTo>
                      <a:pt x="2160" y="17182"/>
                    </a:lnTo>
                    <a:lnTo>
                      <a:pt x="2160" y="18164"/>
                    </a:lnTo>
                    <a:lnTo>
                      <a:pt x="2160" y="18655"/>
                    </a:lnTo>
                    <a:lnTo>
                      <a:pt x="1620" y="18655"/>
                    </a:lnTo>
                    <a:lnTo>
                      <a:pt x="1620" y="19145"/>
                    </a:lnTo>
                    <a:lnTo>
                      <a:pt x="540" y="19636"/>
                    </a:lnTo>
                    <a:lnTo>
                      <a:pt x="540" y="20127"/>
                    </a:lnTo>
                    <a:lnTo>
                      <a:pt x="540" y="21109"/>
                    </a:lnTo>
                    <a:lnTo>
                      <a:pt x="0" y="21109"/>
                    </a:lnTo>
                    <a:lnTo>
                      <a:pt x="0" y="21600"/>
                    </a:lnTo>
                    <a:lnTo>
                      <a:pt x="2052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66" name="Rectangle 33"/>
              <p:cNvSpPr>
                <a:spLocks/>
              </p:cNvSpPr>
              <p:nvPr/>
            </p:nvSpPr>
            <p:spPr bwMode="auto">
              <a:xfrm>
                <a:off x="528" y="1128"/>
                <a:ext cx="68" cy="19"/>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67" name="Rectangle 34"/>
              <p:cNvSpPr>
                <a:spLocks/>
              </p:cNvSpPr>
              <p:nvPr/>
            </p:nvSpPr>
            <p:spPr bwMode="auto">
              <a:xfrm>
                <a:off x="528" y="1128"/>
                <a:ext cx="68" cy="19"/>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68" name="Rectangle 35"/>
              <p:cNvSpPr>
                <a:spLocks/>
              </p:cNvSpPr>
              <p:nvPr/>
            </p:nvSpPr>
            <p:spPr bwMode="auto">
              <a:xfrm>
                <a:off x="104" y="880"/>
                <a:ext cx="63" cy="19"/>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69" name="Rectangle 36"/>
              <p:cNvSpPr>
                <a:spLocks/>
              </p:cNvSpPr>
              <p:nvPr/>
            </p:nvSpPr>
            <p:spPr bwMode="auto">
              <a:xfrm>
                <a:off x="104" y="880"/>
                <a:ext cx="63" cy="19"/>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70" name="Rectangle 37"/>
              <p:cNvSpPr>
                <a:spLocks/>
              </p:cNvSpPr>
              <p:nvPr/>
            </p:nvSpPr>
            <p:spPr bwMode="auto">
              <a:xfrm>
                <a:off x="240" y="720"/>
                <a:ext cx="67" cy="18"/>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71" name="Rectangle 38"/>
              <p:cNvSpPr>
                <a:spLocks/>
              </p:cNvSpPr>
              <p:nvPr/>
            </p:nvSpPr>
            <p:spPr bwMode="auto">
              <a:xfrm>
                <a:off x="240" y="720"/>
                <a:ext cx="67" cy="18"/>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72" name="AutoShape 39"/>
              <p:cNvSpPr>
                <a:spLocks/>
              </p:cNvSpPr>
              <p:nvPr/>
            </p:nvSpPr>
            <p:spPr bwMode="auto">
              <a:xfrm>
                <a:off x="184" y="688"/>
                <a:ext cx="65" cy="61"/>
              </a:xfrm>
              <a:custGeom>
                <a:avLst/>
                <a:gdLst>
                  <a:gd name="T0" fmla="*/ 0 w 21600"/>
                  <a:gd name="T1" fmla="*/ 0 h 21600"/>
                  <a:gd name="T2" fmla="*/ 21600 w 21600"/>
                  <a:gd name="T3" fmla="*/ 21600 h 21600"/>
                </a:gdLst>
                <a:ahLst/>
                <a:cxnLst/>
                <a:rect l="T0" t="T1" r="T2" b="T3"/>
                <a:pathLst>
                  <a:path w="21600" h="21600">
                    <a:moveTo>
                      <a:pt x="21600" y="20925"/>
                    </a:moveTo>
                    <a:lnTo>
                      <a:pt x="21600" y="6075"/>
                    </a:lnTo>
                    <a:lnTo>
                      <a:pt x="17471" y="0"/>
                    </a:lnTo>
                    <a:lnTo>
                      <a:pt x="1271" y="0"/>
                    </a:lnTo>
                    <a:lnTo>
                      <a:pt x="1271" y="675"/>
                    </a:lnTo>
                    <a:lnTo>
                      <a:pt x="1588" y="675"/>
                    </a:lnTo>
                    <a:lnTo>
                      <a:pt x="1588" y="1012"/>
                    </a:lnTo>
                    <a:lnTo>
                      <a:pt x="2224" y="1012"/>
                    </a:lnTo>
                    <a:lnTo>
                      <a:pt x="2541" y="1350"/>
                    </a:lnTo>
                    <a:lnTo>
                      <a:pt x="2541" y="1688"/>
                    </a:lnTo>
                    <a:lnTo>
                      <a:pt x="2541" y="2025"/>
                    </a:lnTo>
                    <a:lnTo>
                      <a:pt x="3176" y="2025"/>
                    </a:lnTo>
                    <a:lnTo>
                      <a:pt x="3176" y="2362"/>
                    </a:lnTo>
                    <a:lnTo>
                      <a:pt x="3176" y="2700"/>
                    </a:lnTo>
                    <a:lnTo>
                      <a:pt x="3812" y="3038"/>
                    </a:lnTo>
                    <a:lnTo>
                      <a:pt x="3812" y="3375"/>
                    </a:lnTo>
                    <a:lnTo>
                      <a:pt x="3812" y="4050"/>
                    </a:lnTo>
                    <a:lnTo>
                      <a:pt x="4129" y="4388"/>
                    </a:lnTo>
                    <a:lnTo>
                      <a:pt x="4129" y="4725"/>
                    </a:lnTo>
                    <a:lnTo>
                      <a:pt x="4129" y="5062"/>
                    </a:lnTo>
                    <a:lnTo>
                      <a:pt x="4129" y="5737"/>
                    </a:lnTo>
                    <a:lnTo>
                      <a:pt x="4765" y="6075"/>
                    </a:lnTo>
                    <a:lnTo>
                      <a:pt x="4765" y="6413"/>
                    </a:lnTo>
                    <a:lnTo>
                      <a:pt x="4765" y="6750"/>
                    </a:lnTo>
                    <a:lnTo>
                      <a:pt x="4765" y="7425"/>
                    </a:lnTo>
                    <a:lnTo>
                      <a:pt x="4765" y="8100"/>
                    </a:lnTo>
                    <a:lnTo>
                      <a:pt x="4129" y="8100"/>
                    </a:lnTo>
                    <a:lnTo>
                      <a:pt x="4129" y="9113"/>
                    </a:lnTo>
                    <a:lnTo>
                      <a:pt x="4129" y="9450"/>
                    </a:lnTo>
                    <a:lnTo>
                      <a:pt x="3812" y="9788"/>
                    </a:lnTo>
                    <a:lnTo>
                      <a:pt x="3812" y="10125"/>
                    </a:lnTo>
                    <a:lnTo>
                      <a:pt x="3812" y="10800"/>
                    </a:lnTo>
                    <a:lnTo>
                      <a:pt x="3176" y="11137"/>
                    </a:lnTo>
                    <a:lnTo>
                      <a:pt x="3176" y="11475"/>
                    </a:lnTo>
                    <a:lnTo>
                      <a:pt x="3176" y="11813"/>
                    </a:lnTo>
                    <a:lnTo>
                      <a:pt x="3176" y="12150"/>
                    </a:lnTo>
                    <a:lnTo>
                      <a:pt x="2541" y="12825"/>
                    </a:lnTo>
                    <a:lnTo>
                      <a:pt x="2541" y="13163"/>
                    </a:lnTo>
                    <a:lnTo>
                      <a:pt x="2541" y="13500"/>
                    </a:lnTo>
                    <a:lnTo>
                      <a:pt x="2224" y="13500"/>
                    </a:lnTo>
                    <a:lnTo>
                      <a:pt x="2224" y="13838"/>
                    </a:lnTo>
                    <a:lnTo>
                      <a:pt x="1588" y="14512"/>
                    </a:lnTo>
                    <a:lnTo>
                      <a:pt x="1588" y="14850"/>
                    </a:lnTo>
                    <a:lnTo>
                      <a:pt x="1271" y="14850"/>
                    </a:lnTo>
                    <a:lnTo>
                      <a:pt x="1271" y="15188"/>
                    </a:lnTo>
                    <a:lnTo>
                      <a:pt x="1271" y="15525"/>
                    </a:lnTo>
                    <a:lnTo>
                      <a:pt x="635" y="15525"/>
                    </a:lnTo>
                    <a:lnTo>
                      <a:pt x="635" y="16200"/>
                    </a:lnTo>
                    <a:lnTo>
                      <a:pt x="635" y="16538"/>
                    </a:lnTo>
                    <a:lnTo>
                      <a:pt x="0" y="16538"/>
                    </a:lnTo>
                    <a:lnTo>
                      <a:pt x="0" y="16875"/>
                    </a:lnTo>
                    <a:lnTo>
                      <a:pt x="5082" y="21600"/>
                    </a:lnTo>
                    <a:lnTo>
                      <a:pt x="21600" y="20925"/>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73" name="AutoShape 40"/>
              <p:cNvSpPr>
                <a:spLocks/>
              </p:cNvSpPr>
              <p:nvPr/>
            </p:nvSpPr>
            <p:spPr bwMode="auto">
              <a:xfrm>
                <a:off x="240" y="656"/>
                <a:ext cx="8" cy="136"/>
              </a:xfrm>
              <a:custGeom>
                <a:avLst/>
                <a:gdLst>
                  <a:gd name="T0" fmla="*/ 0 w 21600"/>
                  <a:gd name="T1" fmla="*/ 0 h 21600"/>
                  <a:gd name="T2" fmla="*/ 21600 w 21600"/>
                  <a:gd name="T3" fmla="*/ 21600 h 21600"/>
                </a:gdLst>
                <a:ahLst/>
                <a:cxnLst/>
                <a:rect l="T0" t="T1" r="T2" b="T3"/>
                <a:pathLst>
                  <a:path w="21600" h="21600">
                    <a:moveTo>
                      <a:pt x="21600" y="21600"/>
                    </a:moveTo>
                    <a:lnTo>
                      <a:pt x="21600" y="7099"/>
                    </a:lnTo>
                    <a:lnTo>
                      <a:pt x="0" y="0"/>
                    </a:lnTo>
                    <a:lnTo>
                      <a:pt x="0" y="17522"/>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74" name="AutoShape 41"/>
              <p:cNvSpPr>
                <a:spLocks/>
              </p:cNvSpPr>
              <p:nvPr/>
            </p:nvSpPr>
            <p:spPr bwMode="auto">
              <a:xfrm>
                <a:off x="192" y="688"/>
                <a:ext cx="34" cy="42"/>
              </a:xfrm>
              <a:custGeom>
                <a:avLst/>
                <a:gdLst>
                  <a:gd name="T0" fmla="*/ 0 w 21600"/>
                  <a:gd name="T1" fmla="*/ 0 h 21600"/>
                  <a:gd name="T2" fmla="*/ 21600 w 21600"/>
                  <a:gd name="T3" fmla="*/ 21600 h 21600"/>
                </a:gdLst>
                <a:ahLst/>
                <a:cxnLst/>
                <a:rect l="T0" t="T1" r="T2" b="T3"/>
                <a:pathLst>
                  <a:path w="21600" h="21600">
                    <a:moveTo>
                      <a:pt x="21600" y="21600"/>
                    </a:moveTo>
                    <a:lnTo>
                      <a:pt x="21600" y="0"/>
                    </a:lnTo>
                    <a:lnTo>
                      <a:pt x="600" y="0"/>
                    </a:lnTo>
                    <a:lnTo>
                      <a:pt x="600" y="491"/>
                    </a:lnTo>
                    <a:lnTo>
                      <a:pt x="1800" y="982"/>
                    </a:lnTo>
                    <a:lnTo>
                      <a:pt x="1800" y="1964"/>
                    </a:lnTo>
                    <a:lnTo>
                      <a:pt x="2400" y="1964"/>
                    </a:lnTo>
                    <a:lnTo>
                      <a:pt x="2400" y="2455"/>
                    </a:lnTo>
                    <a:lnTo>
                      <a:pt x="2400" y="2945"/>
                    </a:lnTo>
                    <a:lnTo>
                      <a:pt x="2400" y="3436"/>
                    </a:lnTo>
                    <a:lnTo>
                      <a:pt x="3600" y="3436"/>
                    </a:lnTo>
                    <a:lnTo>
                      <a:pt x="3600" y="3927"/>
                    </a:lnTo>
                    <a:lnTo>
                      <a:pt x="3600" y="4418"/>
                    </a:lnTo>
                    <a:lnTo>
                      <a:pt x="3600" y="4909"/>
                    </a:lnTo>
                    <a:lnTo>
                      <a:pt x="3600" y="5400"/>
                    </a:lnTo>
                    <a:lnTo>
                      <a:pt x="4800" y="5400"/>
                    </a:lnTo>
                    <a:lnTo>
                      <a:pt x="4800" y="5891"/>
                    </a:lnTo>
                    <a:lnTo>
                      <a:pt x="4800" y="6873"/>
                    </a:lnTo>
                    <a:lnTo>
                      <a:pt x="4800" y="7364"/>
                    </a:lnTo>
                    <a:lnTo>
                      <a:pt x="4800" y="7855"/>
                    </a:lnTo>
                    <a:lnTo>
                      <a:pt x="4800" y="8345"/>
                    </a:lnTo>
                    <a:lnTo>
                      <a:pt x="4800" y="9818"/>
                    </a:lnTo>
                    <a:lnTo>
                      <a:pt x="4800" y="10309"/>
                    </a:lnTo>
                    <a:lnTo>
                      <a:pt x="4800" y="10800"/>
                    </a:lnTo>
                    <a:lnTo>
                      <a:pt x="4800" y="11291"/>
                    </a:lnTo>
                    <a:lnTo>
                      <a:pt x="4800" y="12273"/>
                    </a:lnTo>
                    <a:lnTo>
                      <a:pt x="4800" y="12764"/>
                    </a:lnTo>
                    <a:lnTo>
                      <a:pt x="3600" y="13255"/>
                    </a:lnTo>
                    <a:lnTo>
                      <a:pt x="3600" y="13745"/>
                    </a:lnTo>
                    <a:lnTo>
                      <a:pt x="3600" y="14236"/>
                    </a:lnTo>
                    <a:lnTo>
                      <a:pt x="3600" y="15218"/>
                    </a:lnTo>
                    <a:lnTo>
                      <a:pt x="3600" y="15709"/>
                    </a:lnTo>
                    <a:lnTo>
                      <a:pt x="3600" y="16200"/>
                    </a:lnTo>
                    <a:lnTo>
                      <a:pt x="2400" y="16691"/>
                    </a:lnTo>
                    <a:lnTo>
                      <a:pt x="2400" y="17673"/>
                    </a:lnTo>
                    <a:lnTo>
                      <a:pt x="2400" y="18164"/>
                    </a:lnTo>
                    <a:lnTo>
                      <a:pt x="2400" y="18655"/>
                    </a:lnTo>
                    <a:lnTo>
                      <a:pt x="1800" y="18655"/>
                    </a:lnTo>
                    <a:lnTo>
                      <a:pt x="1800" y="19145"/>
                    </a:lnTo>
                    <a:lnTo>
                      <a:pt x="600" y="19636"/>
                    </a:lnTo>
                    <a:lnTo>
                      <a:pt x="600" y="20618"/>
                    </a:lnTo>
                    <a:lnTo>
                      <a:pt x="600" y="21109"/>
                    </a:lnTo>
                    <a:lnTo>
                      <a:pt x="0" y="21600"/>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75" name="Rectangle 42"/>
              <p:cNvSpPr>
                <a:spLocks/>
              </p:cNvSpPr>
              <p:nvPr/>
            </p:nvSpPr>
            <p:spPr bwMode="auto">
              <a:xfrm>
                <a:off x="208" y="560"/>
                <a:ext cx="156" cy="18"/>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76" name="Rectangle 43"/>
              <p:cNvSpPr>
                <a:spLocks/>
              </p:cNvSpPr>
              <p:nvPr/>
            </p:nvSpPr>
            <p:spPr bwMode="auto">
              <a:xfrm>
                <a:off x="208" y="560"/>
                <a:ext cx="156" cy="18"/>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77" name="Rectangle 44"/>
              <p:cNvSpPr>
                <a:spLocks/>
              </p:cNvSpPr>
              <p:nvPr/>
            </p:nvSpPr>
            <p:spPr bwMode="auto">
              <a:xfrm>
                <a:off x="96" y="640"/>
                <a:ext cx="141" cy="18"/>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78" name="Rectangle 45"/>
              <p:cNvSpPr>
                <a:spLocks/>
              </p:cNvSpPr>
              <p:nvPr/>
            </p:nvSpPr>
            <p:spPr bwMode="auto">
              <a:xfrm>
                <a:off x="96" y="640"/>
                <a:ext cx="141" cy="18"/>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79" name="AutoShape 46"/>
              <p:cNvSpPr>
                <a:spLocks/>
              </p:cNvSpPr>
              <p:nvPr/>
            </p:nvSpPr>
            <p:spPr bwMode="auto">
              <a:xfrm>
                <a:off x="424" y="528"/>
                <a:ext cx="63" cy="58"/>
              </a:xfrm>
              <a:custGeom>
                <a:avLst/>
                <a:gdLst>
                  <a:gd name="T0" fmla="*/ 0 w 21600"/>
                  <a:gd name="T1" fmla="*/ 0 h 21600"/>
                  <a:gd name="T2" fmla="*/ 21600 w 21600"/>
                  <a:gd name="T3" fmla="*/ 21600 h 21600"/>
                </a:gdLst>
                <a:ahLst/>
                <a:cxnLst/>
                <a:rect l="T0" t="T1" r="T2" b="T3"/>
                <a:pathLst>
                  <a:path w="21600" h="21600">
                    <a:moveTo>
                      <a:pt x="21600" y="21600"/>
                    </a:moveTo>
                    <a:lnTo>
                      <a:pt x="21600" y="6374"/>
                    </a:lnTo>
                    <a:lnTo>
                      <a:pt x="17345" y="0"/>
                    </a:lnTo>
                    <a:lnTo>
                      <a:pt x="982" y="0"/>
                    </a:lnTo>
                    <a:lnTo>
                      <a:pt x="982" y="354"/>
                    </a:lnTo>
                    <a:lnTo>
                      <a:pt x="1636" y="354"/>
                    </a:lnTo>
                    <a:lnTo>
                      <a:pt x="1636" y="708"/>
                    </a:lnTo>
                    <a:lnTo>
                      <a:pt x="1964" y="708"/>
                    </a:lnTo>
                    <a:lnTo>
                      <a:pt x="1964" y="1062"/>
                    </a:lnTo>
                    <a:lnTo>
                      <a:pt x="2618" y="1062"/>
                    </a:lnTo>
                    <a:lnTo>
                      <a:pt x="2618" y="1416"/>
                    </a:lnTo>
                    <a:lnTo>
                      <a:pt x="2618" y="1770"/>
                    </a:lnTo>
                    <a:lnTo>
                      <a:pt x="3273" y="2125"/>
                    </a:lnTo>
                    <a:lnTo>
                      <a:pt x="3273" y="2479"/>
                    </a:lnTo>
                    <a:lnTo>
                      <a:pt x="3600" y="2479"/>
                    </a:lnTo>
                    <a:lnTo>
                      <a:pt x="3600" y="2833"/>
                    </a:lnTo>
                    <a:lnTo>
                      <a:pt x="3600" y="3541"/>
                    </a:lnTo>
                    <a:lnTo>
                      <a:pt x="4255" y="3895"/>
                    </a:lnTo>
                    <a:lnTo>
                      <a:pt x="4255" y="4603"/>
                    </a:lnTo>
                    <a:lnTo>
                      <a:pt x="4255" y="5311"/>
                    </a:lnTo>
                    <a:lnTo>
                      <a:pt x="4255" y="5666"/>
                    </a:lnTo>
                    <a:lnTo>
                      <a:pt x="4255" y="6020"/>
                    </a:lnTo>
                    <a:lnTo>
                      <a:pt x="4255" y="6374"/>
                    </a:lnTo>
                    <a:lnTo>
                      <a:pt x="4255" y="7082"/>
                    </a:lnTo>
                    <a:lnTo>
                      <a:pt x="4255" y="7790"/>
                    </a:lnTo>
                    <a:lnTo>
                      <a:pt x="4255" y="8144"/>
                    </a:lnTo>
                    <a:lnTo>
                      <a:pt x="4255" y="8852"/>
                    </a:lnTo>
                    <a:lnTo>
                      <a:pt x="4255" y="9207"/>
                    </a:lnTo>
                    <a:lnTo>
                      <a:pt x="4255" y="9561"/>
                    </a:lnTo>
                    <a:lnTo>
                      <a:pt x="4255" y="9915"/>
                    </a:lnTo>
                    <a:lnTo>
                      <a:pt x="3600" y="10623"/>
                    </a:lnTo>
                    <a:lnTo>
                      <a:pt x="3600" y="10977"/>
                    </a:lnTo>
                    <a:lnTo>
                      <a:pt x="3273" y="11331"/>
                    </a:lnTo>
                    <a:lnTo>
                      <a:pt x="3273" y="11685"/>
                    </a:lnTo>
                    <a:lnTo>
                      <a:pt x="2618" y="12393"/>
                    </a:lnTo>
                    <a:lnTo>
                      <a:pt x="2618" y="12748"/>
                    </a:lnTo>
                    <a:lnTo>
                      <a:pt x="2618" y="13102"/>
                    </a:lnTo>
                    <a:lnTo>
                      <a:pt x="2618" y="13456"/>
                    </a:lnTo>
                    <a:lnTo>
                      <a:pt x="1964" y="13456"/>
                    </a:lnTo>
                    <a:lnTo>
                      <a:pt x="1964" y="14518"/>
                    </a:lnTo>
                    <a:lnTo>
                      <a:pt x="1636" y="14872"/>
                    </a:lnTo>
                    <a:lnTo>
                      <a:pt x="982" y="15226"/>
                    </a:lnTo>
                    <a:lnTo>
                      <a:pt x="982" y="15934"/>
                    </a:lnTo>
                    <a:lnTo>
                      <a:pt x="655" y="16289"/>
                    </a:lnTo>
                    <a:lnTo>
                      <a:pt x="655" y="16643"/>
                    </a:lnTo>
                    <a:lnTo>
                      <a:pt x="655" y="16997"/>
                    </a:lnTo>
                    <a:lnTo>
                      <a:pt x="0" y="16997"/>
                    </a:lnTo>
                    <a:lnTo>
                      <a:pt x="5236" y="21600"/>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80" name="AutoShape 47"/>
              <p:cNvSpPr>
                <a:spLocks/>
              </p:cNvSpPr>
              <p:nvPr/>
            </p:nvSpPr>
            <p:spPr bwMode="auto">
              <a:xfrm>
                <a:off x="472" y="480"/>
                <a:ext cx="7" cy="163"/>
              </a:xfrm>
              <a:custGeom>
                <a:avLst/>
                <a:gdLst>
                  <a:gd name="T0" fmla="*/ 0 w 21600"/>
                  <a:gd name="T1" fmla="*/ 0 h 21600"/>
                  <a:gd name="T2" fmla="*/ 21600 w 21600"/>
                  <a:gd name="T3" fmla="*/ 21600 h 21600"/>
                </a:gdLst>
                <a:ahLst/>
                <a:cxnLst/>
                <a:rect l="T0" t="T1" r="T2" b="T3"/>
                <a:pathLst>
                  <a:path w="21600" h="21600">
                    <a:moveTo>
                      <a:pt x="21600" y="21600"/>
                    </a:moveTo>
                    <a:lnTo>
                      <a:pt x="21600" y="6821"/>
                    </a:lnTo>
                    <a:lnTo>
                      <a:pt x="0" y="0"/>
                    </a:lnTo>
                    <a:lnTo>
                      <a:pt x="0" y="17179"/>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81" name="AutoShape 48"/>
              <p:cNvSpPr>
                <a:spLocks/>
              </p:cNvSpPr>
              <p:nvPr/>
            </p:nvSpPr>
            <p:spPr bwMode="auto">
              <a:xfrm>
                <a:off x="432" y="528"/>
                <a:ext cx="37" cy="42"/>
              </a:xfrm>
              <a:custGeom>
                <a:avLst/>
                <a:gdLst>
                  <a:gd name="T0" fmla="*/ 0 w 21600"/>
                  <a:gd name="T1" fmla="*/ 0 h 21600"/>
                  <a:gd name="T2" fmla="*/ 21600 w 21600"/>
                  <a:gd name="T3" fmla="*/ 21600 h 21600"/>
                </a:gdLst>
                <a:ahLst/>
                <a:cxnLst/>
                <a:rect l="T0" t="T1" r="T2" b="T3"/>
                <a:pathLst>
                  <a:path w="21600" h="21600">
                    <a:moveTo>
                      <a:pt x="21600" y="21600"/>
                    </a:moveTo>
                    <a:lnTo>
                      <a:pt x="21600" y="0"/>
                    </a:lnTo>
                    <a:lnTo>
                      <a:pt x="1108" y="0"/>
                    </a:lnTo>
                    <a:lnTo>
                      <a:pt x="1108" y="491"/>
                    </a:lnTo>
                    <a:lnTo>
                      <a:pt x="1108" y="982"/>
                    </a:lnTo>
                    <a:lnTo>
                      <a:pt x="1662" y="982"/>
                    </a:lnTo>
                    <a:lnTo>
                      <a:pt x="1662" y="1964"/>
                    </a:lnTo>
                    <a:lnTo>
                      <a:pt x="1662" y="2455"/>
                    </a:lnTo>
                    <a:lnTo>
                      <a:pt x="2769" y="2945"/>
                    </a:lnTo>
                    <a:lnTo>
                      <a:pt x="2769" y="3927"/>
                    </a:lnTo>
                    <a:lnTo>
                      <a:pt x="3877" y="3927"/>
                    </a:lnTo>
                    <a:lnTo>
                      <a:pt x="3877" y="4418"/>
                    </a:lnTo>
                    <a:lnTo>
                      <a:pt x="3877" y="5891"/>
                    </a:lnTo>
                    <a:lnTo>
                      <a:pt x="3877" y="6382"/>
                    </a:lnTo>
                    <a:lnTo>
                      <a:pt x="3877" y="6873"/>
                    </a:lnTo>
                    <a:lnTo>
                      <a:pt x="3877" y="7364"/>
                    </a:lnTo>
                    <a:lnTo>
                      <a:pt x="3877" y="8345"/>
                    </a:lnTo>
                    <a:lnTo>
                      <a:pt x="3877" y="8836"/>
                    </a:lnTo>
                    <a:lnTo>
                      <a:pt x="3877" y="9327"/>
                    </a:lnTo>
                    <a:lnTo>
                      <a:pt x="3877" y="9818"/>
                    </a:lnTo>
                    <a:lnTo>
                      <a:pt x="3877" y="10800"/>
                    </a:lnTo>
                    <a:lnTo>
                      <a:pt x="3877" y="11291"/>
                    </a:lnTo>
                    <a:lnTo>
                      <a:pt x="3877" y="12273"/>
                    </a:lnTo>
                    <a:lnTo>
                      <a:pt x="3877" y="13255"/>
                    </a:lnTo>
                    <a:lnTo>
                      <a:pt x="3877" y="13745"/>
                    </a:lnTo>
                    <a:lnTo>
                      <a:pt x="3877" y="14236"/>
                    </a:lnTo>
                    <a:lnTo>
                      <a:pt x="3877" y="14727"/>
                    </a:lnTo>
                    <a:lnTo>
                      <a:pt x="2769" y="14727"/>
                    </a:lnTo>
                    <a:lnTo>
                      <a:pt x="2769" y="15709"/>
                    </a:lnTo>
                    <a:lnTo>
                      <a:pt x="2769" y="16200"/>
                    </a:lnTo>
                    <a:lnTo>
                      <a:pt x="1662" y="16691"/>
                    </a:lnTo>
                    <a:lnTo>
                      <a:pt x="1662" y="17182"/>
                    </a:lnTo>
                    <a:lnTo>
                      <a:pt x="1662" y="18164"/>
                    </a:lnTo>
                    <a:lnTo>
                      <a:pt x="1662" y="18655"/>
                    </a:lnTo>
                    <a:lnTo>
                      <a:pt x="1662" y="19145"/>
                    </a:lnTo>
                    <a:lnTo>
                      <a:pt x="1108" y="19145"/>
                    </a:lnTo>
                    <a:lnTo>
                      <a:pt x="1108" y="19636"/>
                    </a:lnTo>
                    <a:lnTo>
                      <a:pt x="1108" y="20618"/>
                    </a:lnTo>
                    <a:lnTo>
                      <a:pt x="1108" y="21109"/>
                    </a:lnTo>
                    <a:lnTo>
                      <a:pt x="0" y="21109"/>
                    </a:lnTo>
                    <a:lnTo>
                      <a:pt x="0" y="21600"/>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82" name="AutoShape 49"/>
              <p:cNvSpPr>
                <a:spLocks/>
              </p:cNvSpPr>
              <p:nvPr/>
            </p:nvSpPr>
            <p:spPr bwMode="auto">
              <a:xfrm>
                <a:off x="288" y="616"/>
                <a:ext cx="64" cy="56"/>
              </a:xfrm>
              <a:custGeom>
                <a:avLst/>
                <a:gdLst>
                  <a:gd name="T0" fmla="*/ 0 w 21600"/>
                  <a:gd name="T1" fmla="*/ 0 h 21600"/>
                  <a:gd name="T2" fmla="*/ 21600 w 21600"/>
                  <a:gd name="T3" fmla="*/ 21600 h 21600"/>
                </a:gdLst>
                <a:ahLst/>
                <a:cxnLst/>
                <a:rect l="T0" t="T1" r="T2" b="T3"/>
                <a:pathLst>
                  <a:path w="21600" h="21600">
                    <a:moveTo>
                      <a:pt x="21600" y="21600"/>
                    </a:moveTo>
                    <a:lnTo>
                      <a:pt x="21600" y="6224"/>
                    </a:lnTo>
                    <a:lnTo>
                      <a:pt x="17409" y="0"/>
                    </a:lnTo>
                    <a:lnTo>
                      <a:pt x="967" y="0"/>
                    </a:lnTo>
                    <a:lnTo>
                      <a:pt x="1612" y="0"/>
                    </a:lnTo>
                    <a:lnTo>
                      <a:pt x="1612" y="366"/>
                    </a:lnTo>
                    <a:lnTo>
                      <a:pt x="1934" y="366"/>
                    </a:lnTo>
                    <a:lnTo>
                      <a:pt x="1934" y="732"/>
                    </a:lnTo>
                    <a:lnTo>
                      <a:pt x="2579" y="732"/>
                    </a:lnTo>
                    <a:lnTo>
                      <a:pt x="2579" y="1098"/>
                    </a:lnTo>
                    <a:lnTo>
                      <a:pt x="2579" y="1464"/>
                    </a:lnTo>
                    <a:lnTo>
                      <a:pt x="3224" y="1464"/>
                    </a:lnTo>
                    <a:lnTo>
                      <a:pt x="3224" y="1831"/>
                    </a:lnTo>
                    <a:lnTo>
                      <a:pt x="3546" y="2197"/>
                    </a:lnTo>
                    <a:lnTo>
                      <a:pt x="3546" y="2563"/>
                    </a:lnTo>
                    <a:lnTo>
                      <a:pt x="3546" y="2929"/>
                    </a:lnTo>
                    <a:lnTo>
                      <a:pt x="3546" y="3661"/>
                    </a:lnTo>
                    <a:lnTo>
                      <a:pt x="4191" y="3661"/>
                    </a:lnTo>
                    <a:lnTo>
                      <a:pt x="4191" y="4027"/>
                    </a:lnTo>
                    <a:lnTo>
                      <a:pt x="4191" y="4759"/>
                    </a:lnTo>
                    <a:lnTo>
                      <a:pt x="4191" y="5125"/>
                    </a:lnTo>
                    <a:lnTo>
                      <a:pt x="4191" y="5858"/>
                    </a:lnTo>
                    <a:lnTo>
                      <a:pt x="4191" y="6224"/>
                    </a:lnTo>
                    <a:lnTo>
                      <a:pt x="4191" y="6956"/>
                    </a:lnTo>
                    <a:lnTo>
                      <a:pt x="4191" y="7688"/>
                    </a:lnTo>
                    <a:lnTo>
                      <a:pt x="4191" y="8054"/>
                    </a:lnTo>
                    <a:lnTo>
                      <a:pt x="4191" y="8420"/>
                    </a:lnTo>
                    <a:lnTo>
                      <a:pt x="4191" y="8786"/>
                    </a:lnTo>
                    <a:lnTo>
                      <a:pt x="4191" y="9153"/>
                    </a:lnTo>
                    <a:lnTo>
                      <a:pt x="4191" y="9885"/>
                    </a:lnTo>
                    <a:lnTo>
                      <a:pt x="4191" y="10251"/>
                    </a:lnTo>
                    <a:lnTo>
                      <a:pt x="3546" y="10983"/>
                    </a:lnTo>
                    <a:lnTo>
                      <a:pt x="3546" y="11349"/>
                    </a:lnTo>
                    <a:lnTo>
                      <a:pt x="3546" y="12081"/>
                    </a:lnTo>
                    <a:lnTo>
                      <a:pt x="3224" y="12447"/>
                    </a:lnTo>
                    <a:lnTo>
                      <a:pt x="3224" y="12814"/>
                    </a:lnTo>
                    <a:lnTo>
                      <a:pt x="2579" y="13180"/>
                    </a:lnTo>
                    <a:lnTo>
                      <a:pt x="2579" y="13912"/>
                    </a:lnTo>
                    <a:lnTo>
                      <a:pt x="2579" y="14278"/>
                    </a:lnTo>
                    <a:lnTo>
                      <a:pt x="1934" y="14644"/>
                    </a:lnTo>
                    <a:lnTo>
                      <a:pt x="1934" y="15010"/>
                    </a:lnTo>
                    <a:lnTo>
                      <a:pt x="1612" y="15010"/>
                    </a:lnTo>
                    <a:lnTo>
                      <a:pt x="1612" y="15376"/>
                    </a:lnTo>
                    <a:lnTo>
                      <a:pt x="1612" y="16108"/>
                    </a:lnTo>
                    <a:lnTo>
                      <a:pt x="967" y="16108"/>
                    </a:lnTo>
                    <a:lnTo>
                      <a:pt x="967" y="16475"/>
                    </a:lnTo>
                    <a:lnTo>
                      <a:pt x="645" y="16475"/>
                    </a:lnTo>
                    <a:lnTo>
                      <a:pt x="645" y="16841"/>
                    </a:lnTo>
                    <a:lnTo>
                      <a:pt x="645" y="17207"/>
                    </a:lnTo>
                    <a:lnTo>
                      <a:pt x="0" y="17207"/>
                    </a:lnTo>
                    <a:lnTo>
                      <a:pt x="5158" y="21600"/>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83" name="AutoShape 50"/>
              <p:cNvSpPr>
                <a:spLocks/>
              </p:cNvSpPr>
              <p:nvPr/>
            </p:nvSpPr>
            <p:spPr bwMode="auto">
              <a:xfrm>
                <a:off x="336" y="560"/>
                <a:ext cx="7" cy="172"/>
              </a:xfrm>
              <a:custGeom>
                <a:avLst/>
                <a:gdLst>
                  <a:gd name="T0" fmla="*/ 0 w 21600"/>
                  <a:gd name="T1" fmla="*/ 0 h 21600"/>
                  <a:gd name="T2" fmla="*/ 21600 w 21600"/>
                  <a:gd name="T3" fmla="*/ 21600 h 21600"/>
                </a:gdLst>
                <a:ahLst/>
                <a:cxnLst/>
                <a:rect l="T0" t="T1" r="T2" b="T3"/>
                <a:pathLst>
                  <a:path w="21600" h="21600">
                    <a:moveTo>
                      <a:pt x="21600" y="21600"/>
                    </a:moveTo>
                    <a:lnTo>
                      <a:pt x="21600" y="7200"/>
                    </a:lnTo>
                    <a:lnTo>
                      <a:pt x="0" y="0"/>
                    </a:lnTo>
                    <a:lnTo>
                      <a:pt x="0" y="17280"/>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84" name="AutoShape 51"/>
              <p:cNvSpPr>
                <a:spLocks/>
              </p:cNvSpPr>
              <p:nvPr/>
            </p:nvSpPr>
            <p:spPr bwMode="auto">
              <a:xfrm>
                <a:off x="296" y="616"/>
                <a:ext cx="35" cy="41"/>
              </a:xfrm>
              <a:custGeom>
                <a:avLst/>
                <a:gdLst>
                  <a:gd name="T0" fmla="*/ 0 w 21600"/>
                  <a:gd name="T1" fmla="*/ 0 h 21600"/>
                  <a:gd name="T2" fmla="*/ 21600 w 21600"/>
                  <a:gd name="T3" fmla="*/ 21600 h 21600"/>
                </a:gdLst>
                <a:ahLst/>
                <a:cxnLst/>
                <a:rect l="T0" t="T1" r="T2" b="T3"/>
                <a:pathLst>
                  <a:path w="21600" h="21600">
                    <a:moveTo>
                      <a:pt x="21600" y="21600"/>
                    </a:moveTo>
                    <a:lnTo>
                      <a:pt x="21600" y="0"/>
                    </a:lnTo>
                    <a:lnTo>
                      <a:pt x="0" y="0"/>
                    </a:lnTo>
                    <a:lnTo>
                      <a:pt x="1168" y="0"/>
                    </a:lnTo>
                    <a:lnTo>
                      <a:pt x="1168" y="502"/>
                    </a:lnTo>
                    <a:lnTo>
                      <a:pt x="1751" y="502"/>
                    </a:lnTo>
                    <a:lnTo>
                      <a:pt x="1751" y="1507"/>
                    </a:lnTo>
                    <a:lnTo>
                      <a:pt x="1751" y="2009"/>
                    </a:lnTo>
                    <a:lnTo>
                      <a:pt x="2919" y="2512"/>
                    </a:lnTo>
                    <a:lnTo>
                      <a:pt x="2919" y="3014"/>
                    </a:lnTo>
                    <a:lnTo>
                      <a:pt x="4086" y="3014"/>
                    </a:lnTo>
                    <a:lnTo>
                      <a:pt x="4086" y="3516"/>
                    </a:lnTo>
                    <a:lnTo>
                      <a:pt x="4086" y="4019"/>
                    </a:lnTo>
                    <a:lnTo>
                      <a:pt x="4086" y="4521"/>
                    </a:lnTo>
                    <a:lnTo>
                      <a:pt x="4670" y="5023"/>
                    </a:lnTo>
                    <a:lnTo>
                      <a:pt x="4670" y="5526"/>
                    </a:lnTo>
                    <a:lnTo>
                      <a:pt x="4670" y="6530"/>
                    </a:lnTo>
                    <a:lnTo>
                      <a:pt x="4670" y="7033"/>
                    </a:lnTo>
                    <a:lnTo>
                      <a:pt x="5838" y="7033"/>
                    </a:lnTo>
                    <a:lnTo>
                      <a:pt x="5838" y="7535"/>
                    </a:lnTo>
                    <a:lnTo>
                      <a:pt x="5838" y="8037"/>
                    </a:lnTo>
                    <a:lnTo>
                      <a:pt x="5838" y="8540"/>
                    </a:lnTo>
                    <a:lnTo>
                      <a:pt x="5838" y="9544"/>
                    </a:lnTo>
                    <a:lnTo>
                      <a:pt x="5838" y="10046"/>
                    </a:lnTo>
                    <a:lnTo>
                      <a:pt x="5838" y="10549"/>
                    </a:lnTo>
                    <a:lnTo>
                      <a:pt x="5838" y="11051"/>
                    </a:lnTo>
                    <a:lnTo>
                      <a:pt x="4670" y="12056"/>
                    </a:lnTo>
                    <a:lnTo>
                      <a:pt x="4670" y="12558"/>
                    </a:lnTo>
                    <a:lnTo>
                      <a:pt x="4670" y="13563"/>
                    </a:lnTo>
                    <a:lnTo>
                      <a:pt x="4086" y="13563"/>
                    </a:lnTo>
                    <a:lnTo>
                      <a:pt x="4086" y="14065"/>
                    </a:lnTo>
                    <a:lnTo>
                      <a:pt x="4086" y="15070"/>
                    </a:lnTo>
                    <a:lnTo>
                      <a:pt x="4086" y="15572"/>
                    </a:lnTo>
                    <a:lnTo>
                      <a:pt x="4086" y="16074"/>
                    </a:lnTo>
                    <a:lnTo>
                      <a:pt x="2919" y="16577"/>
                    </a:lnTo>
                    <a:lnTo>
                      <a:pt x="2919" y="17581"/>
                    </a:lnTo>
                    <a:lnTo>
                      <a:pt x="1751" y="18084"/>
                    </a:lnTo>
                    <a:lnTo>
                      <a:pt x="1751" y="18586"/>
                    </a:lnTo>
                    <a:lnTo>
                      <a:pt x="1751" y="19088"/>
                    </a:lnTo>
                    <a:lnTo>
                      <a:pt x="1168" y="19591"/>
                    </a:lnTo>
                    <a:lnTo>
                      <a:pt x="1168" y="20595"/>
                    </a:lnTo>
                    <a:lnTo>
                      <a:pt x="0" y="20595"/>
                    </a:lnTo>
                    <a:lnTo>
                      <a:pt x="0" y="21098"/>
                    </a:lnTo>
                    <a:lnTo>
                      <a:pt x="0" y="21600"/>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85" name="Rectangle 52"/>
              <p:cNvSpPr>
                <a:spLocks/>
              </p:cNvSpPr>
              <p:nvPr/>
            </p:nvSpPr>
            <p:spPr bwMode="auto">
              <a:xfrm>
                <a:off x="344" y="640"/>
                <a:ext cx="159" cy="19"/>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86" name="Rectangle 53"/>
              <p:cNvSpPr>
                <a:spLocks/>
              </p:cNvSpPr>
              <p:nvPr/>
            </p:nvSpPr>
            <p:spPr bwMode="auto">
              <a:xfrm>
                <a:off x="344" y="640"/>
                <a:ext cx="159" cy="19"/>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87" name="Rectangle 54"/>
              <p:cNvSpPr>
                <a:spLocks/>
              </p:cNvSpPr>
              <p:nvPr/>
            </p:nvSpPr>
            <p:spPr bwMode="auto">
              <a:xfrm>
                <a:off x="416" y="472"/>
                <a:ext cx="75" cy="19"/>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88" name="Rectangle 55"/>
              <p:cNvSpPr>
                <a:spLocks/>
              </p:cNvSpPr>
              <p:nvPr/>
            </p:nvSpPr>
            <p:spPr bwMode="auto">
              <a:xfrm>
                <a:off x="416" y="472"/>
                <a:ext cx="75" cy="19"/>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89" name="Rectangle 56"/>
              <p:cNvSpPr>
                <a:spLocks/>
              </p:cNvSpPr>
              <p:nvPr/>
            </p:nvSpPr>
            <p:spPr bwMode="auto">
              <a:xfrm>
                <a:off x="560" y="312"/>
                <a:ext cx="69" cy="18"/>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90" name="Rectangle 57"/>
              <p:cNvSpPr>
                <a:spLocks/>
              </p:cNvSpPr>
              <p:nvPr/>
            </p:nvSpPr>
            <p:spPr bwMode="auto">
              <a:xfrm>
                <a:off x="560" y="312"/>
                <a:ext cx="69" cy="18"/>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91" name="Rectangle 58"/>
              <p:cNvSpPr>
                <a:spLocks/>
              </p:cNvSpPr>
              <p:nvPr/>
            </p:nvSpPr>
            <p:spPr bwMode="auto">
              <a:xfrm>
                <a:off x="112" y="56"/>
                <a:ext cx="48" cy="19"/>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92" name="Rectangle 59"/>
              <p:cNvSpPr>
                <a:spLocks/>
              </p:cNvSpPr>
              <p:nvPr/>
            </p:nvSpPr>
            <p:spPr bwMode="auto">
              <a:xfrm>
                <a:off x="112" y="56"/>
                <a:ext cx="48" cy="19"/>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93" name="AutoShape 60"/>
              <p:cNvSpPr>
                <a:spLocks/>
              </p:cNvSpPr>
              <p:nvPr/>
            </p:nvSpPr>
            <p:spPr bwMode="auto">
              <a:xfrm>
                <a:off x="152" y="32"/>
                <a:ext cx="63" cy="59"/>
              </a:xfrm>
              <a:custGeom>
                <a:avLst/>
                <a:gdLst>
                  <a:gd name="T0" fmla="*/ 0 w 21600"/>
                  <a:gd name="T1" fmla="*/ 0 h 21600"/>
                  <a:gd name="T2" fmla="*/ 21600 w 21600"/>
                  <a:gd name="T3" fmla="*/ 21600 h 21600"/>
                </a:gdLst>
                <a:ahLst/>
                <a:cxnLst/>
                <a:rect l="T0" t="T1" r="T2" b="T3"/>
                <a:pathLst>
                  <a:path w="21600" h="21600">
                    <a:moveTo>
                      <a:pt x="0" y="16374"/>
                    </a:moveTo>
                    <a:lnTo>
                      <a:pt x="0" y="0"/>
                    </a:lnTo>
                    <a:lnTo>
                      <a:pt x="655" y="0"/>
                    </a:lnTo>
                    <a:lnTo>
                      <a:pt x="1309" y="0"/>
                    </a:lnTo>
                    <a:lnTo>
                      <a:pt x="1636" y="0"/>
                    </a:lnTo>
                    <a:lnTo>
                      <a:pt x="2291" y="0"/>
                    </a:lnTo>
                    <a:lnTo>
                      <a:pt x="3273" y="0"/>
                    </a:lnTo>
                    <a:lnTo>
                      <a:pt x="3927" y="0"/>
                    </a:lnTo>
                    <a:lnTo>
                      <a:pt x="4909" y="0"/>
                    </a:lnTo>
                    <a:lnTo>
                      <a:pt x="5236" y="0"/>
                    </a:lnTo>
                    <a:lnTo>
                      <a:pt x="6545" y="0"/>
                    </a:lnTo>
                    <a:lnTo>
                      <a:pt x="7527" y="0"/>
                    </a:lnTo>
                    <a:lnTo>
                      <a:pt x="8509" y="0"/>
                    </a:lnTo>
                    <a:lnTo>
                      <a:pt x="8836" y="697"/>
                    </a:lnTo>
                    <a:lnTo>
                      <a:pt x="10473" y="697"/>
                    </a:lnTo>
                    <a:lnTo>
                      <a:pt x="11127" y="1045"/>
                    </a:lnTo>
                    <a:lnTo>
                      <a:pt x="12764" y="1045"/>
                    </a:lnTo>
                    <a:lnTo>
                      <a:pt x="13091" y="1394"/>
                    </a:lnTo>
                    <a:lnTo>
                      <a:pt x="14073" y="1742"/>
                    </a:lnTo>
                    <a:lnTo>
                      <a:pt x="15382" y="1742"/>
                    </a:lnTo>
                    <a:lnTo>
                      <a:pt x="16364" y="2439"/>
                    </a:lnTo>
                    <a:lnTo>
                      <a:pt x="17345" y="2787"/>
                    </a:lnTo>
                    <a:lnTo>
                      <a:pt x="17673" y="3135"/>
                    </a:lnTo>
                    <a:lnTo>
                      <a:pt x="18327" y="3484"/>
                    </a:lnTo>
                    <a:lnTo>
                      <a:pt x="19309" y="4181"/>
                    </a:lnTo>
                    <a:lnTo>
                      <a:pt x="19964" y="4877"/>
                    </a:lnTo>
                    <a:lnTo>
                      <a:pt x="20291" y="5574"/>
                    </a:lnTo>
                    <a:lnTo>
                      <a:pt x="20945" y="6619"/>
                    </a:lnTo>
                    <a:lnTo>
                      <a:pt x="20945" y="7316"/>
                    </a:lnTo>
                    <a:lnTo>
                      <a:pt x="20945" y="8710"/>
                    </a:lnTo>
                    <a:lnTo>
                      <a:pt x="21600" y="9406"/>
                    </a:lnTo>
                    <a:lnTo>
                      <a:pt x="21600" y="10452"/>
                    </a:lnTo>
                    <a:lnTo>
                      <a:pt x="21600" y="11148"/>
                    </a:lnTo>
                    <a:lnTo>
                      <a:pt x="21600" y="12194"/>
                    </a:lnTo>
                    <a:lnTo>
                      <a:pt x="21600" y="12542"/>
                    </a:lnTo>
                    <a:lnTo>
                      <a:pt x="21600" y="12890"/>
                    </a:lnTo>
                    <a:lnTo>
                      <a:pt x="20945" y="13935"/>
                    </a:lnTo>
                    <a:lnTo>
                      <a:pt x="20945" y="14284"/>
                    </a:lnTo>
                    <a:lnTo>
                      <a:pt x="20945" y="14632"/>
                    </a:lnTo>
                    <a:lnTo>
                      <a:pt x="20945" y="15677"/>
                    </a:lnTo>
                    <a:lnTo>
                      <a:pt x="20291" y="16374"/>
                    </a:lnTo>
                    <a:lnTo>
                      <a:pt x="20291" y="16723"/>
                    </a:lnTo>
                    <a:lnTo>
                      <a:pt x="20291" y="17071"/>
                    </a:lnTo>
                    <a:lnTo>
                      <a:pt x="19964" y="17768"/>
                    </a:lnTo>
                    <a:lnTo>
                      <a:pt x="19309" y="17768"/>
                    </a:lnTo>
                    <a:lnTo>
                      <a:pt x="19309" y="18116"/>
                    </a:lnTo>
                    <a:lnTo>
                      <a:pt x="19309" y="18465"/>
                    </a:lnTo>
                    <a:lnTo>
                      <a:pt x="18982" y="18465"/>
                    </a:lnTo>
                    <a:lnTo>
                      <a:pt x="18327" y="18465"/>
                    </a:lnTo>
                    <a:lnTo>
                      <a:pt x="17673" y="18813"/>
                    </a:lnTo>
                    <a:lnTo>
                      <a:pt x="17345" y="19510"/>
                    </a:lnTo>
                    <a:lnTo>
                      <a:pt x="16691" y="19858"/>
                    </a:lnTo>
                    <a:lnTo>
                      <a:pt x="16364" y="19858"/>
                    </a:lnTo>
                    <a:lnTo>
                      <a:pt x="15709" y="20206"/>
                    </a:lnTo>
                    <a:lnTo>
                      <a:pt x="15382" y="20206"/>
                    </a:lnTo>
                    <a:lnTo>
                      <a:pt x="14727" y="20206"/>
                    </a:lnTo>
                    <a:lnTo>
                      <a:pt x="14073" y="20206"/>
                    </a:lnTo>
                    <a:lnTo>
                      <a:pt x="13745" y="20555"/>
                    </a:lnTo>
                    <a:lnTo>
                      <a:pt x="13091" y="20555"/>
                    </a:lnTo>
                    <a:lnTo>
                      <a:pt x="13091" y="20903"/>
                    </a:lnTo>
                    <a:lnTo>
                      <a:pt x="12764" y="20903"/>
                    </a:lnTo>
                    <a:lnTo>
                      <a:pt x="12109" y="20903"/>
                    </a:lnTo>
                    <a:lnTo>
                      <a:pt x="11455" y="20903"/>
                    </a:lnTo>
                    <a:lnTo>
                      <a:pt x="11127" y="20903"/>
                    </a:lnTo>
                    <a:lnTo>
                      <a:pt x="10473" y="20903"/>
                    </a:lnTo>
                    <a:lnTo>
                      <a:pt x="10145" y="21600"/>
                    </a:lnTo>
                    <a:lnTo>
                      <a:pt x="9491" y="21600"/>
                    </a:lnTo>
                    <a:lnTo>
                      <a:pt x="8836" y="21600"/>
                    </a:lnTo>
                    <a:lnTo>
                      <a:pt x="8509" y="21600"/>
                    </a:lnTo>
                    <a:lnTo>
                      <a:pt x="7855" y="21600"/>
                    </a:lnTo>
                    <a:lnTo>
                      <a:pt x="7527" y="21600"/>
                    </a:lnTo>
                    <a:lnTo>
                      <a:pt x="6873" y="21600"/>
                    </a:lnTo>
                    <a:lnTo>
                      <a:pt x="6545" y="21600"/>
                    </a:lnTo>
                    <a:lnTo>
                      <a:pt x="5891" y="21600"/>
                    </a:lnTo>
                    <a:lnTo>
                      <a:pt x="5236" y="21600"/>
                    </a:lnTo>
                    <a:lnTo>
                      <a:pt x="4909" y="21600"/>
                    </a:lnTo>
                    <a:lnTo>
                      <a:pt x="4255" y="21600"/>
                    </a:lnTo>
                    <a:lnTo>
                      <a:pt x="0" y="16374"/>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94" name="AutoShape 61"/>
              <p:cNvSpPr>
                <a:spLocks/>
              </p:cNvSpPr>
              <p:nvPr/>
            </p:nvSpPr>
            <p:spPr bwMode="auto">
              <a:xfrm>
                <a:off x="160" y="32"/>
                <a:ext cx="52" cy="42"/>
              </a:xfrm>
              <a:custGeom>
                <a:avLst/>
                <a:gdLst>
                  <a:gd name="T0" fmla="*/ 0 w 21600"/>
                  <a:gd name="T1" fmla="*/ 0 h 21600"/>
                  <a:gd name="T2" fmla="*/ 21600 w 21600"/>
                  <a:gd name="T3" fmla="*/ 21600 h 21600"/>
                </a:gdLst>
                <a:ahLst/>
                <a:cxnLst/>
                <a:rect l="T0" t="T1" r="T2" b="T3"/>
                <a:pathLst>
                  <a:path w="21600" h="21600">
                    <a:moveTo>
                      <a:pt x="0" y="21600"/>
                    </a:moveTo>
                    <a:lnTo>
                      <a:pt x="0" y="0"/>
                    </a:lnTo>
                    <a:lnTo>
                      <a:pt x="800" y="0"/>
                    </a:lnTo>
                    <a:lnTo>
                      <a:pt x="1200" y="0"/>
                    </a:lnTo>
                    <a:lnTo>
                      <a:pt x="2000" y="0"/>
                    </a:lnTo>
                    <a:lnTo>
                      <a:pt x="2400" y="0"/>
                    </a:lnTo>
                    <a:lnTo>
                      <a:pt x="4000" y="0"/>
                    </a:lnTo>
                    <a:lnTo>
                      <a:pt x="4400" y="0"/>
                    </a:lnTo>
                    <a:lnTo>
                      <a:pt x="5200" y="0"/>
                    </a:lnTo>
                    <a:lnTo>
                      <a:pt x="5600" y="0"/>
                    </a:lnTo>
                    <a:lnTo>
                      <a:pt x="7200" y="0"/>
                    </a:lnTo>
                    <a:lnTo>
                      <a:pt x="8400" y="0"/>
                    </a:lnTo>
                    <a:lnTo>
                      <a:pt x="8800" y="0"/>
                    </a:lnTo>
                    <a:lnTo>
                      <a:pt x="10000" y="491"/>
                    </a:lnTo>
                    <a:lnTo>
                      <a:pt x="10800" y="491"/>
                    </a:lnTo>
                    <a:lnTo>
                      <a:pt x="12000" y="982"/>
                    </a:lnTo>
                    <a:lnTo>
                      <a:pt x="12800" y="982"/>
                    </a:lnTo>
                    <a:lnTo>
                      <a:pt x="14000" y="1473"/>
                    </a:lnTo>
                    <a:lnTo>
                      <a:pt x="14800" y="1473"/>
                    </a:lnTo>
                    <a:lnTo>
                      <a:pt x="16000" y="1964"/>
                    </a:lnTo>
                    <a:lnTo>
                      <a:pt x="16400" y="2455"/>
                    </a:lnTo>
                    <a:lnTo>
                      <a:pt x="17600" y="3436"/>
                    </a:lnTo>
                    <a:lnTo>
                      <a:pt x="18400" y="3927"/>
                    </a:lnTo>
                    <a:lnTo>
                      <a:pt x="19200" y="4418"/>
                    </a:lnTo>
                    <a:lnTo>
                      <a:pt x="19600" y="4909"/>
                    </a:lnTo>
                    <a:lnTo>
                      <a:pt x="20400" y="5891"/>
                    </a:lnTo>
                    <a:lnTo>
                      <a:pt x="20800" y="6873"/>
                    </a:lnTo>
                    <a:lnTo>
                      <a:pt x="20800" y="8345"/>
                    </a:lnTo>
                    <a:lnTo>
                      <a:pt x="21600" y="8836"/>
                    </a:lnTo>
                    <a:lnTo>
                      <a:pt x="21600" y="9818"/>
                    </a:lnTo>
                    <a:lnTo>
                      <a:pt x="21600" y="11291"/>
                    </a:lnTo>
                    <a:lnTo>
                      <a:pt x="21600" y="12273"/>
                    </a:lnTo>
                    <a:lnTo>
                      <a:pt x="21600" y="12764"/>
                    </a:lnTo>
                    <a:lnTo>
                      <a:pt x="20800" y="14236"/>
                    </a:lnTo>
                    <a:lnTo>
                      <a:pt x="20800" y="15218"/>
                    </a:lnTo>
                    <a:lnTo>
                      <a:pt x="20400" y="16200"/>
                    </a:lnTo>
                    <a:lnTo>
                      <a:pt x="19600" y="17182"/>
                    </a:lnTo>
                    <a:lnTo>
                      <a:pt x="19200" y="17673"/>
                    </a:lnTo>
                    <a:lnTo>
                      <a:pt x="18400" y="18655"/>
                    </a:lnTo>
                    <a:lnTo>
                      <a:pt x="17600" y="19145"/>
                    </a:lnTo>
                    <a:lnTo>
                      <a:pt x="16400" y="19636"/>
                    </a:lnTo>
                    <a:lnTo>
                      <a:pt x="16000" y="19636"/>
                    </a:lnTo>
                    <a:lnTo>
                      <a:pt x="14800" y="20127"/>
                    </a:lnTo>
                    <a:lnTo>
                      <a:pt x="14000" y="20127"/>
                    </a:lnTo>
                    <a:lnTo>
                      <a:pt x="12800" y="21109"/>
                    </a:lnTo>
                    <a:lnTo>
                      <a:pt x="12000" y="21600"/>
                    </a:lnTo>
                    <a:lnTo>
                      <a:pt x="10800" y="21600"/>
                    </a:lnTo>
                    <a:lnTo>
                      <a:pt x="10000" y="21600"/>
                    </a:lnTo>
                    <a:lnTo>
                      <a:pt x="8800" y="21600"/>
                    </a:lnTo>
                    <a:lnTo>
                      <a:pt x="8400" y="21600"/>
                    </a:lnTo>
                    <a:lnTo>
                      <a:pt x="7200" y="21600"/>
                    </a:lnTo>
                    <a:lnTo>
                      <a:pt x="5600" y="21600"/>
                    </a:lnTo>
                    <a:lnTo>
                      <a:pt x="5200" y="21600"/>
                    </a:lnTo>
                    <a:lnTo>
                      <a:pt x="4400" y="21600"/>
                    </a:lnTo>
                    <a:lnTo>
                      <a:pt x="4000" y="21600"/>
                    </a:lnTo>
                    <a:lnTo>
                      <a:pt x="2400" y="21600"/>
                    </a:lnTo>
                    <a:lnTo>
                      <a:pt x="2000" y="21600"/>
                    </a:lnTo>
                    <a:lnTo>
                      <a:pt x="1200" y="21600"/>
                    </a:lnTo>
                    <a:lnTo>
                      <a:pt x="800" y="21600"/>
                    </a:lnTo>
                    <a:lnTo>
                      <a:pt x="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95" name="AutoShape 62"/>
              <p:cNvSpPr>
                <a:spLocks/>
              </p:cNvSpPr>
              <p:nvPr/>
            </p:nvSpPr>
            <p:spPr bwMode="auto">
              <a:xfrm>
                <a:off x="712" y="232"/>
                <a:ext cx="3" cy="112"/>
              </a:xfrm>
              <a:custGeom>
                <a:avLst/>
                <a:gdLst>
                  <a:gd name="T0" fmla="*/ 0 w 21600"/>
                  <a:gd name="T1" fmla="*/ 0 h 21600"/>
                  <a:gd name="T2" fmla="*/ 21600 w 21600"/>
                  <a:gd name="T3" fmla="*/ 21600 h 21600"/>
                </a:gdLst>
                <a:ahLst/>
                <a:cxnLst/>
                <a:rect l="T0" t="T1" r="T2" b="T3"/>
                <a:pathLst>
                  <a:path w="21600" h="21600">
                    <a:moveTo>
                      <a:pt x="21600" y="21600"/>
                    </a:moveTo>
                    <a:lnTo>
                      <a:pt x="0" y="21600"/>
                    </a:lnTo>
                    <a:lnTo>
                      <a:pt x="0" y="18000"/>
                    </a:lnTo>
                    <a:lnTo>
                      <a:pt x="0" y="14400"/>
                    </a:lnTo>
                    <a:lnTo>
                      <a:pt x="0" y="10800"/>
                    </a:lnTo>
                    <a:lnTo>
                      <a:pt x="0" y="7200"/>
                    </a:lnTo>
                    <a:lnTo>
                      <a:pt x="0" y="3600"/>
                    </a:lnTo>
                    <a:lnTo>
                      <a:pt x="0" y="0"/>
                    </a:lnTo>
                    <a:lnTo>
                      <a:pt x="21600" y="0"/>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96" name="AutoShape 63"/>
              <p:cNvSpPr>
                <a:spLocks/>
              </p:cNvSpPr>
              <p:nvPr/>
            </p:nvSpPr>
            <p:spPr bwMode="auto">
              <a:xfrm>
                <a:off x="8" y="24"/>
                <a:ext cx="713" cy="786"/>
              </a:xfrm>
              <a:custGeom>
                <a:avLst/>
                <a:gdLst>
                  <a:gd name="T0" fmla="*/ 0 w 21600"/>
                  <a:gd name="T1" fmla="*/ 0 h 21600"/>
                  <a:gd name="T2" fmla="*/ 21600 w 21600"/>
                  <a:gd name="T3" fmla="*/ 21600 h 21600"/>
                </a:gdLst>
                <a:ahLst/>
                <a:cxnLst/>
                <a:rect l="T0" t="T1" r="T2" b="T3"/>
                <a:pathLst>
                  <a:path w="21600" h="21600">
                    <a:moveTo>
                      <a:pt x="5976" y="236"/>
                    </a:moveTo>
                    <a:lnTo>
                      <a:pt x="6413" y="0"/>
                    </a:lnTo>
                    <a:lnTo>
                      <a:pt x="9007" y="0"/>
                    </a:lnTo>
                    <a:lnTo>
                      <a:pt x="9095" y="26"/>
                    </a:lnTo>
                    <a:lnTo>
                      <a:pt x="9240" y="105"/>
                    </a:lnTo>
                    <a:lnTo>
                      <a:pt x="9415" y="131"/>
                    </a:lnTo>
                    <a:lnTo>
                      <a:pt x="9649" y="210"/>
                    </a:lnTo>
                    <a:lnTo>
                      <a:pt x="9940" y="289"/>
                    </a:lnTo>
                    <a:lnTo>
                      <a:pt x="10261" y="420"/>
                    </a:lnTo>
                    <a:lnTo>
                      <a:pt x="10640" y="526"/>
                    </a:lnTo>
                    <a:lnTo>
                      <a:pt x="11019" y="631"/>
                    </a:lnTo>
                    <a:lnTo>
                      <a:pt x="11427" y="788"/>
                    </a:lnTo>
                    <a:lnTo>
                      <a:pt x="11835" y="867"/>
                    </a:lnTo>
                    <a:lnTo>
                      <a:pt x="12301" y="1025"/>
                    </a:lnTo>
                    <a:lnTo>
                      <a:pt x="12768" y="1209"/>
                    </a:lnTo>
                    <a:lnTo>
                      <a:pt x="13234" y="1314"/>
                    </a:lnTo>
                    <a:lnTo>
                      <a:pt x="13759" y="1524"/>
                    </a:lnTo>
                    <a:lnTo>
                      <a:pt x="14225" y="1682"/>
                    </a:lnTo>
                    <a:lnTo>
                      <a:pt x="14721" y="1813"/>
                    </a:lnTo>
                    <a:lnTo>
                      <a:pt x="15245" y="1997"/>
                    </a:lnTo>
                    <a:lnTo>
                      <a:pt x="15741" y="2155"/>
                    </a:lnTo>
                    <a:lnTo>
                      <a:pt x="16207" y="2312"/>
                    </a:lnTo>
                    <a:lnTo>
                      <a:pt x="16674" y="2496"/>
                    </a:lnTo>
                    <a:lnTo>
                      <a:pt x="17140" y="2654"/>
                    </a:lnTo>
                    <a:lnTo>
                      <a:pt x="17606" y="2785"/>
                    </a:lnTo>
                    <a:lnTo>
                      <a:pt x="18015" y="2943"/>
                    </a:lnTo>
                    <a:lnTo>
                      <a:pt x="18394" y="3074"/>
                    </a:lnTo>
                    <a:lnTo>
                      <a:pt x="18772" y="3206"/>
                    </a:lnTo>
                    <a:lnTo>
                      <a:pt x="19093" y="3311"/>
                    </a:lnTo>
                    <a:lnTo>
                      <a:pt x="19326" y="3390"/>
                    </a:lnTo>
                    <a:lnTo>
                      <a:pt x="19560" y="3495"/>
                    </a:lnTo>
                    <a:lnTo>
                      <a:pt x="19793" y="3600"/>
                    </a:lnTo>
                    <a:lnTo>
                      <a:pt x="19938" y="3653"/>
                    </a:lnTo>
                    <a:lnTo>
                      <a:pt x="20026" y="3705"/>
                    </a:lnTo>
                    <a:lnTo>
                      <a:pt x="20113" y="3784"/>
                    </a:lnTo>
                    <a:lnTo>
                      <a:pt x="20172" y="3810"/>
                    </a:lnTo>
                    <a:lnTo>
                      <a:pt x="20259" y="3889"/>
                    </a:lnTo>
                    <a:lnTo>
                      <a:pt x="20317" y="3915"/>
                    </a:lnTo>
                    <a:lnTo>
                      <a:pt x="20405" y="3968"/>
                    </a:lnTo>
                    <a:lnTo>
                      <a:pt x="20434" y="3994"/>
                    </a:lnTo>
                    <a:lnTo>
                      <a:pt x="20551" y="4073"/>
                    </a:lnTo>
                    <a:lnTo>
                      <a:pt x="20580" y="4126"/>
                    </a:lnTo>
                    <a:lnTo>
                      <a:pt x="20638" y="4178"/>
                    </a:lnTo>
                    <a:lnTo>
                      <a:pt x="20667" y="4204"/>
                    </a:lnTo>
                    <a:lnTo>
                      <a:pt x="20784" y="4257"/>
                    </a:lnTo>
                    <a:lnTo>
                      <a:pt x="20813" y="4336"/>
                    </a:lnTo>
                    <a:lnTo>
                      <a:pt x="20871" y="4362"/>
                    </a:lnTo>
                    <a:lnTo>
                      <a:pt x="20900" y="4415"/>
                    </a:lnTo>
                    <a:lnTo>
                      <a:pt x="21017" y="4493"/>
                    </a:lnTo>
                    <a:lnTo>
                      <a:pt x="21046" y="4520"/>
                    </a:lnTo>
                    <a:lnTo>
                      <a:pt x="21104" y="4599"/>
                    </a:lnTo>
                    <a:lnTo>
                      <a:pt x="21134" y="4651"/>
                    </a:lnTo>
                    <a:lnTo>
                      <a:pt x="21221" y="4704"/>
                    </a:lnTo>
                    <a:lnTo>
                      <a:pt x="21221" y="4782"/>
                    </a:lnTo>
                    <a:lnTo>
                      <a:pt x="21221" y="4835"/>
                    </a:lnTo>
                    <a:lnTo>
                      <a:pt x="21338" y="4914"/>
                    </a:lnTo>
                    <a:lnTo>
                      <a:pt x="21338" y="4966"/>
                    </a:lnTo>
                    <a:lnTo>
                      <a:pt x="21367" y="5072"/>
                    </a:lnTo>
                    <a:lnTo>
                      <a:pt x="21425" y="5124"/>
                    </a:lnTo>
                    <a:lnTo>
                      <a:pt x="21425" y="5229"/>
                    </a:lnTo>
                    <a:lnTo>
                      <a:pt x="21454" y="5334"/>
                    </a:lnTo>
                    <a:lnTo>
                      <a:pt x="21513" y="5387"/>
                    </a:lnTo>
                    <a:lnTo>
                      <a:pt x="21513" y="5492"/>
                    </a:lnTo>
                    <a:lnTo>
                      <a:pt x="21571" y="5597"/>
                    </a:lnTo>
                    <a:lnTo>
                      <a:pt x="21571" y="5676"/>
                    </a:lnTo>
                    <a:lnTo>
                      <a:pt x="21571" y="5807"/>
                    </a:lnTo>
                    <a:lnTo>
                      <a:pt x="21600" y="5912"/>
                    </a:lnTo>
                    <a:lnTo>
                      <a:pt x="21600" y="5991"/>
                    </a:lnTo>
                    <a:lnTo>
                      <a:pt x="21600" y="6096"/>
                    </a:lnTo>
                    <a:lnTo>
                      <a:pt x="21600" y="6201"/>
                    </a:lnTo>
                    <a:lnTo>
                      <a:pt x="21600" y="6333"/>
                    </a:lnTo>
                    <a:lnTo>
                      <a:pt x="21600" y="6412"/>
                    </a:lnTo>
                    <a:lnTo>
                      <a:pt x="21600" y="6517"/>
                    </a:lnTo>
                    <a:lnTo>
                      <a:pt x="21600" y="6622"/>
                    </a:lnTo>
                    <a:lnTo>
                      <a:pt x="21600" y="6674"/>
                    </a:lnTo>
                    <a:lnTo>
                      <a:pt x="21600" y="6780"/>
                    </a:lnTo>
                    <a:lnTo>
                      <a:pt x="21600" y="6885"/>
                    </a:lnTo>
                    <a:lnTo>
                      <a:pt x="21600" y="6964"/>
                    </a:lnTo>
                    <a:lnTo>
                      <a:pt x="21600" y="7042"/>
                    </a:lnTo>
                    <a:lnTo>
                      <a:pt x="21600" y="7121"/>
                    </a:lnTo>
                    <a:lnTo>
                      <a:pt x="21600" y="7200"/>
                    </a:lnTo>
                    <a:lnTo>
                      <a:pt x="21600" y="7253"/>
                    </a:lnTo>
                    <a:lnTo>
                      <a:pt x="21600" y="7331"/>
                    </a:lnTo>
                    <a:lnTo>
                      <a:pt x="21600" y="7410"/>
                    </a:lnTo>
                    <a:lnTo>
                      <a:pt x="21600" y="7489"/>
                    </a:lnTo>
                    <a:lnTo>
                      <a:pt x="21571" y="7542"/>
                    </a:lnTo>
                    <a:lnTo>
                      <a:pt x="21571" y="7620"/>
                    </a:lnTo>
                    <a:lnTo>
                      <a:pt x="21571" y="7673"/>
                    </a:lnTo>
                    <a:lnTo>
                      <a:pt x="21513" y="7752"/>
                    </a:lnTo>
                    <a:lnTo>
                      <a:pt x="21513" y="7778"/>
                    </a:lnTo>
                    <a:lnTo>
                      <a:pt x="21513" y="7804"/>
                    </a:lnTo>
                    <a:lnTo>
                      <a:pt x="21513" y="7883"/>
                    </a:lnTo>
                    <a:lnTo>
                      <a:pt x="21454" y="7909"/>
                    </a:lnTo>
                    <a:lnTo>
                      <a:pt x="21454" y="7962"/>
                    </a:lnTo>
                    <a:lnTo>
                      <a:pt x="21425" y="7988"/>
                    </a:lnTo>
                    <a:lnTo>
                      <a:pt x="21425" y="8041"/>
                    </a:lnTo>
                    <a:lnTo>
                      <a:pt x="21425" y="8067"/>
                    </a:lnTo>
                    <a:lnTo>
                      <a:pt x="21367" y="8120"/>
                    </a:lnTo>
                    <a:lnTo>
                      <a:pt x="21338" y="8172"/>
                    </a:lnTo>
                    <a:lnTo>
                      <a:pt x="21338" y="8199"/>
                    </a:lnTo>
                    <a:lnTo>
                      <a:pt x="21221" y="8225"/>
                    </a:lnTo>
                    <a:lnTo>
                      <a:pt x="21221" y="8251"/>
                    </a:lnTo>
                    <a:lnTo>
                      <a:pt x="21134" y="8330"/>
                    </a:lnTo>
                    <a:lnTo>
                      <a:pt x="21104" y="8356"/>
                    </a:lnTo>
                    <a:lnTo>
                      <a:pt x="21017" y="8409"/>
                    </a:lnTo>
                    <a:lnTo>
                      <a:pt x="20900" y="8488"/>
                    </a:lnTo>
                    <a:lnTo>
                      <a:pt x="20813" y="8540"/>
                    </a:lnTo>
                    <a:lnTo>
                      <a:pt x="20726" y="8619"/>
                    </a:lnTo>
                    <a:lnTo>
                      <a:pt x="20638" y="8672"/>
                    </a:lnTo>
                    <a:lnTo>
                      <a:pt x="20551" y="8750"/>
                    </a:lnTo>
                    <a:lnTo>
                      <a:pt x="20434" y="8803"/>
                    </a:lnTo>
                    <a:lnTo>
                      <a:pt x="20317" y="8882"/>
                    </a:lnTo>
                    <a:lnTo>
                      <a:pt x="20172" y="8961"/>
                    </a:lnTo>
                    <a:lnTo>
                      <a:pt x="20084" y="9039"/>
                    </a:lnTo>
                    <a:lnTo>
                      <a:pt x="19938" y="9092"/>
                    </a:lnTo>
                    <a:lnTo>
                      <a:pt x="19851" y="9171"/>
                    </a:lnTo>
                    <a:lnTo>
                      <a:pt x="19705" y="9250"/>
                    </a:lnTo>
                    <a:lnTo>
                      <a:pt x="19560" y="9328"/>
                    </a:lnTo>
                    <a:lnTo>
                      <a:pt x="19472" y="9381"/>
                    </a:lnTo>
                    <a:lnTo>
                      <a:pt x="19326" y="9486"/>
                    </a:lnTo>
                    <a:lnTo>
                      <a:pt x="19239" y="9512"/>
                    </a:lnTo>
                    <a:lnTo>
                      <a:pt x="19093" y="9618"/>
                    </a:lnTo>
                    <a:lnTo>
                      <a:pt x="18947" y="9670"/>
                    </a:lnTo>
                    <a:lnTo>
                      <a:pt x="18860" y="9749"/>
                    </a:lnTo>
                    <a:lnTo>
                      <a:pt x="18714" y="9801"/>
                    </a:lnTo>
                    <a:lnTo>
                      <a:pt x="18627" y="9880"/>
                    </a:lnTo>
                    <a:lnTo>
                      <a:pt x="18481" y="9933"/>
                    </a:lnTo>
                    <a:lnTo>
                      <a:pt x="18394" y="9959"/>
                    </a:lnTo>
                    <a:lnTo>
                      <a:pt x="18248" y="10038"/>
                    </a:lnTo>
                    <a:lnTo>
                      <a:pt x="18131" y="10091"/>
                    </a:lnTo>
                    <a:lnTo>
                      <a:pt x="18015" y="10169"/>
                    </a:lnTo>
                    <a:lnTo>
                      <a:pt x="17927" y="10196"/>
                    </a:lnTo>
                    <a:lnTo>
                      <a:pt x="17781" y="10248"/>
                    </a:lnTo>
                    <a:lnTo>
                      <a:pt x="17694" y="10327"/>
                    </a:lnTo>
                    <a:lnTo>
                      <a:pt x="17577" y="10353"/>
                    </a:lnTo>
                    <a:lnTo>
                      <a:pt x="17461" y="10406"/>
                    </a:lnTo>
                    <a:lnTo>
                      <a:pt x="17344" y="10485"/>
                    </a:lnTo>
                    <a:lnTo>
                      <a:pt x="17198" y="10511"/>
                    </a:lnTo>
                    <a:lnTo>
                      <a:pt x="17053" y="10590"/>
                    </a:lnTo>
                    <a:lnTo>
                      <a:pt x="16907" y="10642"/>
                    </a:lnTo>
                    <a:lnTo>
                      <a:pt x="16819" y="10695"/>
                    </a:lnTo>
                    <a:lnTo>
                      <a:pt x="16674" y="10774"/>
                    </a:lnTo>
                    <a:lnTo>
                      <a:pt x="16586" y="10800"/>
                    </a:lnTo>
                    <a:lnTo>
                      <a:pt x="16440" y="10879"/>
                    </a:lnTo>
                    <a:lnTo>
                      <a:pt x="16295" y="10931"/>
                    </a:lnTo>
                    <a:lnTo>
                      <a:pt x="16207" y="10958"/>
                    </a:lnTo>
                    <a:lnTo>
                      <a:pt x="16062" y="10984"/>
                    </a:lnTo>
                    <a:lnTo>
                      <a:pt x="15974" y="11063"/>
                    </a:lnTo>
                    <a:lnTo>
                      <a:pt x="15858" y="11115"/>
                    </a:lnTo>
                    <a:lnTo>
                      <a:pt x="15712" y="11168"/>
                    </a:lnTo>
                    <a:lnTo>
                      <a:pt x="15624" y="11194"/>
                    </a:lnTo>
                    <a:lnTo>
                      <a:pt x="15508" y="11247"/>
                    </a:lnTo>
                    <a:lnTo>
                      <a:pt x="15391" y="11326"/>
                    </a:lnTo>
                    <a:lnTo>
                      <a:pt x="15274" y="11352"/>
                    </a:lnTo>
                    <a:lnTo>
                      <a:pt x="15187" y="11378"/>
                    </a:lnTo>
                    <a:lnTo>
                      <a:pt x="15100" y="11457"/>
                    </a:lnTo>
                    <a:lnTo>
                      <a:pt x="14954" y="11483"/>
                    </a:lnTo>
                    <a:lnTo>
                      <a:pt x="14866" y="11509"/>
                    </a:lnTo>
                    <a:lnTo>
                      <a:pt x="14808" y="11536"/>
                    </a:lnTo>
                    <a:lnTo>
                      <a:pt x="14721" y="11588"/>
                    </a:lnTo>
                    <a:lnTo>
                      <a:pt x="14633" y="11615"/>
                    </a:lnTo>
                    <a:lnTo>
                      <a:pt x="14546" y="11641"/>
                    </a:lnTo>
                    <a:lnTo>
                      <a:pt x="14458" y="11693"/>
                    </a:lnTo>
                    <a:lnTo>
                      <a:pt x="14313" y="11746"/>
                    </a:lnTo>
                    <a:lnTo>
                      <a:pt x="14167" y="11799"/>
                    </a:lnTo>
                    <a:lnTo>
                      <a:pt x="14021" y="11825"/>
                    </a:lnTo>
                    <a:lnTo>
                      <a:pt x="13846" y="11904"/>
                    </a:lnTo>
                    <a:lnTo>
                      <a:pt x="13700" y="11956"/>
                    </a:lnTo>
                    <a:lnTo>
                      <a:pt x="13467" y="12035"/>
                    </a:lnTo>
                    <a:lnTo>
                      <a:pt x="13292" y="12088"/>
                    </a:lnTo>
                    <a:lnTo>
                      <a:pt x="13088" y="12193"/>
                    </a:lnTo>
                    <a:lnTo>
                      <a:pt x="12855" y="12245"/>
                    </a:lnTo>
                    <a:lnTo>
                      <a:pt x="12680" y="12350"/>
                    </a:lnTo>
                    <a:lnTo>
                      <a:pt x="12505" y="12403"/>
                    </a:lnTo>
                    <a:lnTo>
                      <a:pt x="12272" y="12482"/>
                    </a:lnTo>
                    <a:lnTo>
                      <a:pt x="12068" y="12587"/>
                    </a:lnTo>
                    <a:lnTo>
                      <a:pt x="11806" y="12639"/>
                    </a:lnTo>
                    <a:lnTo>
                      <a:pt x="11602" y="12692"/>
                    </a:lnTo>
                    <a:lnTo>
                      <a:pt x="11427" y="12797"/>
                    </a:lnTo>
                    <a:lnTo>
                      <a:pt x="11194" y="12876"/>
                    </a:lnTo>
                    <a:lnTo>
                      <a:pt x="11019" y="12928"/>
                    </a:lnTo>
                    <a:lnTo>
                      <a:pt x="10815" y="12981"/>
                    </a:lnTo>
                    <a:lnTo>
                      <a:pt x="10640" y="13086"/>
                    </a:lnTo>
                    <a:lnTo>
                      <a:pt x="10465" y="13112"/>
                    </a:lnTo>
                    <a:lnTo>
                      <a:pt x="10348" y="13191"/>
                    </a:lnTo>
                    <a:lnTo>
                      <a:pt x="10173" y="13218"/>
                    </a:lnTo>
                    <a:lnTo>
                      <a:pt x="10086" y="13296"/>
                    </a:lnTo>
                    <a:lnTo>
                      <a:pt x="9940" y="13323"/>
                    </a:lnTo>
                    <a:lnTo>
                      <a:pt x="9853" y="13349"/>
                    </a:lnTo>
                    <a:lnTo>
                      <a:pt x="9765" y="13375"/>
                    </a:lnTo>
                    <a:lnTo>
                      <a:pt x="9707" y="13401"/>
                    </a:lnTo>
                    <a:lnTo>
                      <a:pt x="9649" y="13401"/>
                    </a:lnTo>
                    <a:lnTo>
                      <a:pt x="9619" y="13454"/>
                    </a:lnTo>
                    <a:lnTo>
                      <a:pt x="9561" y="13454"/>
                    </a:lnTo>
                    <a:lnTo>
                      <a:pt x="9532" y="13480"/>
                    </a:lnTo>
                    <a:lnTo>
                      <a:pt x="9474" y="13507"/>
                    </a:lnTo>
                    <a:lnTo>
                      <a:pt x="9386" y="13533"/>
                    </a:lnTo>
                    <a:lnTo>
                      <a:pt x="9299" y="13533"/>
                    </a:lnTo>
                    <a:lnTo>
                      <a:pt x="9153" y="13612"/>
                    </a:lnTo>
                    <a:lnTo>
                      <a:pt x="9066" y="13638"/>
                    </a:lnTo>
                    <a:lnTo>
                      <a:pt x="8920" y="13664"/>
                    </a:lnTo>
                    <a:lnTo>
                      <a:pt x="8832" y="13743"/>
                    </a:lnTo>
                    <a:lnTo>
                      <a:pt x="8687" y="13796"/>
                    </a:lnTo>
                    <a:lnTo>
                      <a:pt x="8512" y="13822"/>
                    </a:lnTo>
                    <a:lnTo>
                      <a:pt x="8366" y="13901"/>
                    </a:lnTo>
                    <a:lnTo>
                      <a:pt x="8162" y="13953"/>
                    </a:lnTo>
                    <a:lnTo>
                      <a:pt x="7987" y="13980"/>
                    </a:lnTo>
                    <a:lnTo>
                      <a:pt x="7841" y="14085"/>
                    </a:lnTo>
                    <a:lnTo>
                      <a:pt x="7696" y="14164"/>
                    </a:lnTo>
                    <a:lnTo>
                      <a:pt x="7521" y="14216"/>
                    </a:lnTo>
                    <a:lnTo>
                      <a:pt x="7346" y="14295"/>
                    </a:lnTo>
                    <a:lnTo>
                      <a:pt x="7142" y="14347"/>
                    </a:lnTo>
                    <a:lnTo>
                      <a:pt x="6967" y="14453"/>
                    </a:lnTo>
                    <a:lnTo>
                      <a:pt x="6792" y="14505"/>
                    </a:lnTo>
                    <a:lnTo>
                      <a:pt x="6588" y="14584"/>
                    </a:lnTo>
                    <a:lnTo>
                      <a:pt x="6413" y="14636"/>
                    </a:lnTo>
                    <a:lnTo>
                      <a:pt x="6267" y="14689"/>
                    </a:lnTo>
                    <a:lnTo>
                      <a:pt x="6092" y="14794"/>
                    </a:lnTo>
                    <a:lnTo>
                      <a:pt x="5947" y="14873"/>
                    </a:lnTo>
                    <a:lnTo>
                      <a:pt x="5743" y="14926"/>
                    </a:lnTo>
                    <a:lnTo>
                      <a:pt x="5626" y="14978"/>
                    </a:lnTo>
                    <a:lnTo>
                      <a:pt x="5538" y="15083"/>
                    </a:lnTo>
                    <a:lnTo>
                      <a:pt x="5393" y="15162"/>
                    </a:lnTo>
                    <a:lnTo>
                      <a:pt x="5247" y="15215"/>
                    </a:lnTo>
                    <a:lnTo>
                      <a:pt x="5101" y="15293"/>
                    </a:lnTo>
                    <a:lnTo>
                      <a:pt x="4955" y="15346"/>
                    </a:lnTo>
                    <a:lnTo>
                      <a:pt x="4839" y="15451"/>
                    </a:lnTo>
                    <a:lnTo>
                      <a:pt x="4722" y="15504"/>
                    </a:lnTo>
                    <a:lnTo>
                      <a:pt x="4547" y="15609"/>
                    </a:lnTo>
                    <a:lnTo>
                      <a:pt x="4402" y="15688"/>
                    </a:lnTo>
                    <a:lnTo>
                      <a:pt x="4256" y="15766"/>
                    </a:lnTo>
                    <a:lnTo>
                      <a:pt x="4081" y="15872"/>
                    </a:lnTo>
                    <a:lnTo>
                      <a:pt x="3935" y="15950"/>
                    </a:lnTo>
                    <a:lnTo>
                      <a:pt x="3848" y="16055"/>
                    </a:lnTo>
                    <a:lnTo>
                      <a:pt x="3702" y="16161"/>
                    </a:lnTo>
                    <a:lnTo>
                      <a:pt x="3527" y="16213"/>
                    </a:lnTo>
                    <a:lnTo>
                      <a:pt x="3381" y="16345"/>
                    </a:lnTo>
                    <a:lnTo>
                      <a:pt x="3236" y="16397"/>
                    </a:lnTo>
                    <a:lnTo>
                      <a:pt x="3119" y="16502"/>
                    </a:lnTo>
                    <a:lnTo>
                      <a:pt x="2973" y="16607"/>
                    </a:lnTo>
                    <a:lnTo>
                      <a:pt x="2828" y="16686"/>
                    </a:lnTo>
                    <a:lnTo>
                      <a:pt x="2682" y="16791"/>
                    </a:lnTo>
                    <a:lnTo>
                      <a:pt x="2594" y="16896"/>
                    </a:lnTo>
                    <a:lnTo>
                      <a:pt x="2449" y="16975"/>
                    </a:lnTo>
                    <a:lnTo>
                      <a:pt x="2361" y="17080"/>
                    </a:lnTo>
                    <a:lnTo>
                      <a:pt x="2215" y="17185"/>
                    </a:lnTo>
                    <a:lnTo>
                      <a:pt x="2128" y="17238"/>
                    </a:lnTo>
                    <a:lnTo>
                      <a:pt x="2040" y="17343"/>
                    </a:lnTo>
                    <a:lnTo>
                      <a:pt x="1953" y="17448"/>
                    </a:lnTo>
                    <a:lnTo>
                      <a:pt x="1866" y="17527"/>
                    </a:lnTo>
                    <a:lnTo>
                      <a:pt x="1749" y="17606"/>
                    </a:lnTo>
                    <a:lnTo>
                      <a:pt x="1662" y="17685"/>
                    </a:lnTo>
                    <a:lnTo>
                      <a:pt x="1632" y="17763"/>
                    </a:lnTo>
                    <a:lnTo>
                      <a:pt x="1516" y="17869"/>
                    </a:lnTo>
                    <a:lnTo>
                      <a:pt x="1487" y="17895"/>
                    </a:lnTo>
                    <a:lnTo>
                      <a:pt x="1487" y="17974"/>
                    </a:lnTo>
                    <a:lnTo>
                      <a:pt x="1428" y="18053"/>
                    </a:lnTo>
                    <a:lnTo>
                      <a:pt x="1399" y="18105"/>
                    </a:lnTo>
                    <a:lnTo>
                      <a:pt x="1341" y="18184"/>
                    </a:lnTo>
                    <a:lnTo>
                      <a:pt x="1341" y="18236"/>
                    </a:lnTo>
                    <a:lnTo>
                      <a:pt x="1341" y="18289"/>
                    </a:lnTo>
                    <a:lnTo>
                      <a:pt x="1341" y="18342"/>
                    </a:lnTo>
                    <a:lnTo>
                      <a:pt x="1341" y="18394"/>
                    </a:lnTo>
                    <a:lnTo>
                      <a:pt x="1341" y="18447"/>
                    </a:lnTo>
                    <a:lnTo>
                      <a:pt x="1341" y="18499"/>
                    </a:lnTo>
                    <a:lnTo>
                      <a:pt x="1341" y="18526"/>
                    </a:lnTo>
                    <a:lnTo>
                      <a:pt x="1399" y="18578"/>
                    </a:lnTo>
                    <a:lnTo>
                      <a:pt x="1428" y="18631"/>
                    </a:lnTo>
                    <a:lnTo>
                      <a:pt x="1487" y="18657"/>
                    </a:lnTo>
                    <a:lnTo>
                      <a:pt x="1487" y="18736"/>
                    </a:lnTo>
                    <a:lnTo>
                      <a:pt x="1516" y="18762"/>
                    </a:lnTo>
                    <a:lnTo>
                      <a:pt x="1516" y="18788"/>
                    </a:lnTo>
                    <a:lnTo>
                      <a:pt x="1632" y="18815"/>
                    </a:lnTo>
                    <a:lnTo>
                      <a:pt x="1662" y="18867"/>
                    </a:lnTo>
                    <a:lnTo>
                      <a:pt x="1720" y="18920"/>
                    </a:lnTo>
                    <a:lnTo>
                      <a:pt x="1749" y="18946"/>
                    </a:lnTo>
                    <a:lnTo>
                      <a:pt x="1807" y="18972"/>
                    </a:lnTo>
                    <a:lnTo>
                      <a:pt x="1895" y="19025"/>
                    </a:lnTo>
                    <a:lnTo>
                      <a:pt x="1895" y="19051"/>
                    </a:lnTo>
                    <a:lnTo>
                      <a:pt x="1953" y="19104"/>
                    </a:lnTo>
                    <a:lnTo>
                      <a:pt x="2040" y="19156"/>
                    </a:lnTo>
                    <a:lnTo>
                      <a:pt x="2128" y="19182"/>
                    </a:lnTo>
                    <a:lnTo>
                      <a:pt x="2186" y="19209"/>
                    </a:lnTo>
                    <a:lnTo>
                      <a:pt x="2215" y="19235"/>
                    </a:lnTo>
                    <a:lnTo>
                      <a:pt x="2303" y="19314"/>
                    </a:lnTo>
                    <a:lnTo>
                      <a:pt x="2361" y="19340"/>
                    </a:lnTo>
                    <a:lnTo>
                      <a:pt x="2419" y="19393"/>
                    </a:lnTo>
                    <a:lnTo>
                      <a:pt x="2449" y="19445"/>
                    </a:lnTo>
                    <a:lnTo>
                      <a:pt x="2536" y="19498"/>
                    </a:lnTo>
                    <a:lnTo>
                      <a:pt x="2653" y="19577"/>
                    </a:lnTo>
                    <a:lnTo>
                      <a:pt x="2682" y="19603"/>
                    </a:lnTo>
                    <a:lnTo>
                      <a:pt x="2769" y="19629"/>
                    </a:lnTo>
                    <a:lnTo>
                      <a:pt x="2886" y="19682"/>
                    </a:lnTo>
                    <a:lnTo>
                      <a:pt x="2973" y="19761"/>
                    </a:lnTo>
                    <a:lnTo>
                      <a:pt x="3002" y="19787"/>
                    </a:lnTo>
                    <a:lnTo>
                      <a:pt x="3119" y="19813"/>
                    </a:lnTo>
                    <a:lnTo>
                      <a:pt x="3206" y="19892"/>
                    </a:lnTo>
                    <a:lnTo>
                      <a:pt x="3294" y="19945"/>
                    </a:lnTo>
                    <a:lnTo>
                      <a:pt x="3381" y="19971"/>
                    </a:lnTo>
                    <a:lnTo>
                      <a:pt x="3440" y="20050"/>
                    </a:lnTo>
                    <a:lnTo>
                      <a:pt x="3527" y="20076"/>
                    </a:lnTo>
                    <a:lnTo>
                      <a:pt x="3615" y="20102"/>
                    </a:lnTo>
                    <a:lnTo>
                      <a:pt x="3702" y="20181"/>
                    </a:lnTo>
                    <a:lnTo>
                      <a:pt x="3760" y="20207"/>
                    </a:lnTo>
                    <a:lnTo>
                      <a:pt x="3848" y="20234"/>
                    </a:lnTo>
                    <a:lnTo>
                      <a:pt x="3906" y="20312"/>
                    </a:lnTo>
                    <a:lnTo>
                      <a:pt x="3994" y="20339"/>
                    </a:lnTo>
                    <a:lnTo>
                      <a:pt x="4023" y="20365"/>
                    </a:lnTo>
                    <a:lnTo>
                      <a:pt x="4081" y="20391"/>
                    </a:lnTo>
                    <a:lnTo>
                      <a:pt x="4168" y="20444"/>
                    </a:lnTo>
                    <a:lnTo>
                      <a:pt x="4227" y="20470"/>
                    </a:lnTo>
                    <a:lnTo>
                      <a:pt x="4256" y="20470"/>
                    </a:lnTo>
                    <a:lnTo>
                      <a:pt x="4314" y="20523"/>
                    </a:lnTo>
                    <a:lnTo>
                      <a:pt x="4372" y="20523"/>
                    </a:lnTo>
                    <a:lnTo>
                      <a:pt x="4372" y="20575"/>
                    </a:lnTo>
                    <a:lnTo>
                      <a:pt x="4402" y="20575"/>
                    </a:lnTo>
                    <a:lnTo>
                      <a:pt x="2886" y="21600"/>
                    </a:lnTo>
                    <a:lnTo>
                      <a:pt x="2886" y="21574"/>
                    </a:lnTo>
                    <a:lnTo>
                      <a:pt x="2828" y="21574"/>
                    </a:lnTo>
                    <a:lnTo>
                      <a:pt x="2769" y="21574"/>
                    </a:lnTo>
                    <a:lnTo>
                      <a:pt x="2740" y="21574"/>
                    </a:lnTo>
                    <a:lnTo>
                      <a:pt x="2682" y="21495"/>
                    </a:lnTo>
                    <a:lnTo>
                      <a:pt x="2594" y="21469"/>
                    </a:lnTo>
                    <a:lnTo>
                      <a:pt x="2536" y="21442"/>
                    </a:lnTo>
                    <a:lnTo>
                      <a:pt x="2449" y="21363"/>
                    </a:lnTo>
                    <a:lnTo>
                      <a:pt x="2303" y="21337"/>
                    </a:lnTo>
                    <a:lnTo>
                      <a:pt x="2215" y="21232"/>
                    </a:lnTo>
                    <a:lnTo>
                      <a:pt x="2128" y="21180"/>
                    </a:lnTo>
                    <a:lnTo>
                      <a:pt x="1982" y="21101"/>
                    </a:lnTo>
                    <a:lnTo>
                      <a:pt x="1895" y="21048"/>
                    </a:lnTo>
                    <a:lnTo>
                      <a:pt x="1749" y="20943"/>
                    </a:lnTo>
                    <a:lnTo>
                      <a:pt x="1632" y="20864"/>
                    </a:lnTo>
                    <a:lnTo>
                      <a:pt x="1487" y="20759"/>
                    </a:lnTo>
                    <a:lnTo>
                      <a:pt x="1341" y="20628"/>
                    </a:lnTo>
                    <a:lnTo>
                      <a:pt x="1253" y="20523"/>
                    </a:lnTo>
                    <a:lnTo>
                      <a:pt x="1108" y="20391"/>
                    </a:lnTo>
                    <a:lnTo>
                      <a:pt x="962" y="20286"/>
                    </a:lnTo>
                    <a:lnTo>
                      <a:pt x="874" y="20155"/>
                    </a:lnTo>
                    <a:lnTo>
                      <a:pt x="729" y="19971"/>
                    </a:lnTo>
                    <a:lnTo>
                      <a:pt x="641" y="19866"/>
                    </a:lnTo>
                    <a:lnTo>
                      <a:pt x="496" y="19682"/>
                    </a:lnTo>
                    <a:lnTo>
                      <a:pt x="408" y="19524"/>
                    </a:lnTo>
                    <a:lnTo>
                      <a:pt x="321" y="19366"/>
                    </a:lnTo>
                    <a:lnTo>
                      <a:pt x="233" y="19182"/>
                    </a:lnTo>
                    <a:lnTo>
                      <a:pt x="175" y="19025"/>
                    </a:lnTo>
                    <a:lnTo>
                      <a:pt x="146" y="18815"/>
                    </a:lnTo>
                    <a:lnTo>
                      <a:pt x="29" y="18604"/>
                    </a:lnTo>
                    <a:lnTo>
                      <a:pt x="29" y="18394"/>
                    </a:lnTo>
                    <a:lnTo>
                      <a:pt x="29" y="18210"/>
                    </a:lnTo>
                    <a:lnTo>
                      <a:pt x="0" y="18026"/>
                    </a:lnTo>
                    <a:lnTo>
                      <a:pt x="29" y="17816"/>
                    </a:lnTo>
                    <a:lnTo>
                      <a:pt x="29" y="17632"/>
                    </a:lnTo>
                    <a:lnTo>
                      <a:pt x="87" y="17474"/>
                    </a:lnTo>
                    <a:lnTo>
                      <a:pt x="146" y="17317"/>
                    </a:lnTo>
                    <a:lnTo>
                      <a:pt x="175" y="17107"/>
                    </a:lnTo>
                    <a:lnTo>
                      <a:pt x="233" y="16949"/>
                    </a:lnTo>
                    <a:lnTo>
                      <a:pt x="321" y="16791"/>
                    </a:lnTo>
                    <a:lnTo>
                      <a:pt x="408" y="16634"/>
                    </a:lnTo>
                    <a:lnTo>
                      <a:pt x="496" y="16502"/>
                    </a:lnTo>
                    <a:lnTo>
                      <a:pt x="583" y="16371"/>
                    </a:lnTo>
                    <a:lnTo>
                      <a:pt x="700" y="16213"/>
                    </a:lnTo>
                    <a:lnTo>
                      <a:pt x="816" y="16082"/>
                    </a:lnTo>
                    <a:lnTo>
                      <a:pt x="962" y="15950"/>
                    </a:lnTo>
                    <a:lnTo>
                      <a:pt x="1108" y="15793"/>
                    </a:lnTo>
                    <a:lnTo>
                      <a:pt x="1253" y="15688"/>
                    </a:lnTo>
                    <a:lnTo>
                      <a:pt x="1428" y="15530"/>
                    </a:lnTo>
                    <a:lnTo>
                      <a:pt x="1574" y="15451"/>
                    </a:lnTo>
                    <a:lnTo>
                      <a:pt x="1720" y="15320"/>
                    </a:lnTo>
                    <a:lnTo>
                      <a:pt x="1895" y="15188"/>
                    </a:lnTo>
                    <a:lnTo>
                      <a:pt x="2099" y="15083"/>
                    </a:lnTo>
                    <a:lnTo>
                      <a:pt x="2274" y="14978"/>
                    </a:lnTo>
                    <a:lnTo>
                      <a:pt x="2449" y="14873"/>
                    </a:lnTo>
                    <a:lnTo>
                      <a:pt x="2653" y="14742"/>
                    </a:lnTo>
                    <a:lnTo>
                      <a:pt x="2828" y="14636"/>
                    </a:lnTo>
                    <a:lnTo>
                      <a:pt x="3002" y="14531"/>
                    </a:lnTo>
                    <a:lnTo>
                      <a:pt x="3236" y="14453"/>
                    </a:lnTo>
                    <a:lnTo>
                      <a:pt x="3440" y="14347"/>
                    </a:lnTo>
                    <a:lnTo>
                      <a:pt x="3673" y="14216"/>
                    </a:lnTo>
                    <a:lnTo>
                      <a:pt x="3848" y="14111"/>
                    </a:lnTo>
                    <a:lnTo>
                      <a:pt x="4081" y="13980"/>
                    </a:lnTo>
                    <a:lnTo>
                      <a:pt x="4314" y="13901"/>
                    </a:lnTo>
                    <a:lnTo>
                      <a:pt x="4489" y="13796"/>
                    </a:lnTo>
                    <a:lnTo>
                      <a:pt x="4722" y="13691"/>
                    </a:lnTo>
                    <a:lnTo>
                      <a:pt x="5014" y="13585"/>
                    </a:lnTo>
                    <a:lnTo>
                      <a:pt x="5305" y="13454"/>
                    </a:lnTo>
                    <a:lnTo>
                      <a:pt x="5626" y="13323"/>
                    </a:lnTo>
                    <a:lnTo>
                      <a:pt x="5947" y="13191"/>
                    </a:lnTo>
                    <a:lnTo>
                      <a:pt x="6267" y="13060"/>
                    </a:lnTo>
                    <a:lnTo>
                      <a:pt x="6588" y="12928"/>
                    </a:lnTo>
                    <a:lnTo>
                      <a:pt x="6909" y="12771"/>
                    </a:lnTo>
                    <a:lnTo>
                      <a:pt x="7287" y="12639"/>
                    </a:lnTo>
                    <a:lnTo>
                      <a:pt x="7608" y="12508"/>
                    </a:lnTo>
                    <a:lnTo>
                      <a:pt x="7987" y="12350"/>
                    </a:lnTo>
                    <a:lnTo>
                      <a:pt x="8366" y="12219"/>
                    </a:lnTo>
                    <a:lnTo>
                      <a:pt x="8687" y="12088"/>
                    </a:lnTo>
                    <a:lnTo>
                      <a:pt x="9066" y="11930"/>
                    </a:lnTo>
                    <a:lnTo>
                      <a:pt x="9386" y="11825"/>
                    </a:lnTo>
                    <a:lnTo>
                      <a:pt x="9765" y="11667"/>
                    </a:lnTo>
                    <a:lnTo>
                      <a:pt x="10086" y="11536"/>
                    </a:lnTo>
                    <a:lnTo>
                      <a:pt x="10406" y="11457"/>
                    </a:lnTo>
                    <a:lnTo>
                      <a:pt x="10698" y="11326"/>
                    </a:lnTo>
                    <a:lnTo>
                      <a:pt x="11019" y="11194"/>
                    </a:lnTo>
                    <a:lnTo>
                      <a:pt x="11281" y="11089"/>
                    </a:lnTo>
                    <a:lnTo>
                      <a:pt x="11572" y="10984"/>
                    </a:lnTo>
                    <a:lnTo>
                      <a:pt x="11806" y="10931"/>
                    </a:lnTo>
                    <a:lnTo>
                      <a:pt x="11981" y="10826"/>
                    </a:lnTo>
                    <a:lnTo>
                      <a:pt x="12214" y="10774"/>
                    </a:lnTo>
                    <a:lnTo>
                      <a:pt x="12418" y="10695"/>
                    </a:lnTo>
                    <a:lnTo>
                      <a:pt x="12505" y="10642"/>
                    </a:lnTo>
                    <a:lnTo>
                      <a:pt x="12622" y="10590"/>
                    </a:lnTo>
                    <a:lnTo>
                      <a:pt x="12738" y="10537"/>
                    </a:lnTo>
                    <a:lnTo>
                      <a:pt x="12768" y="10537"/>
                    </a:lnTo>
                    <a:lnTo>
                      <a:pt x="12826" y="10537"/>
                    </a:lnTo>
                    <a:lnTo>
                      <a:pt x="12826" y="10511"/>
                    </a:lnTo>
                    <a:lnTo>
                      <a:pt x="12855" y="10511"/>
                    </a:lnTo>
                    <a:lnTo>
                      <a:pt x="12972" y="10485"/>
                    </a:lnTo>
                    <a:lnTo>
                      <a:pt x="13059" y="10458"/>
                    </a:lnTo>
                    <a:lnTo>
                      <a:pt x="13205" y="10380"/>
                    </a:lnTo>
                    <a:lnTo>
                      <a:pt x="13292" y="10327"/>
                    </a:lnTo>
                    <a:lnTo>
                      <a:pt x="13467" y="10248"/>
                    </a:lnTo>
                    <a:lnTo>
                      <a:pt x="13613" y="10196"/>
                    </a:lnTo>
                    <a:lnTo>
                      <a:pt x="13788" y="10169"/>
                    </a:lnTo>
                    <a:lnTo>
                      <a:pt x="13992" y="10064"/>
                    </a:lnTo>
                    <a:lnTo>
                      <a:pt x="14167" y="9959"/>
                    </a:lnTo>
                    <a:lnTo>
                      <a:pt x="14342" y="9907"/>
                    </a:lnTo>
                    <a:lnTo>
                      <a:pt x="14546" y="9828"/>
                    </a:lnTo>
                    <a:lnTo>
                      <a:pt x="14779" y="9749"/>
                    </a:lnTo>
                    <a:lnTo>
                      <a:pt x="14954" y="9670"/>
                    </a:lnTo>
                    <a:lnTo>
                      <a:pt x="15187" y="9591"/>
                    </a:lnTo>
                    <a:lnTo>
                      <a:pt x="15391" y="9486"/>
                    </a:lnTo>
                    <a:lnTo>
                      <a:pt x="15624" y="9381"/>
                    </a:lnTo>
                    <a:lnTo>
                      <a:pt x="15799" y="9328"/>
                    </a:lnTo>
                    <a:lnTo>
                      <a:pt x="16032" y="9223"/>
                    </a:lnTo>
                    <a:lnTo>
                      <a:pt x="16207" y="9118"/>
                    </a:lnTo>
                    <a:lnTo>
                      <a:pt x="16411" y="9066"/>
                    </a:lnTo>
                    <a:lnTo>
                      <a:pt x="16645" y="8987"/>
                    </a:lnTo>
                    <a:lnTo>
                      <a:pt x="16761" y="8934"/>
                    </a:lnTo>
                    <a:lnTo>
                      <a:pt x="16907" y="8829"/>
                    </a:lnTo>
                    <a:lnTo>
                      <a:pt x="17111" y="8777"/>
                    </a:lnTo>
                    <a:lnTo>
                      <a:pt x="17198" y="8750"/>
                    </a:lnTo>
                    <a:lnTo>
                      <a:pt x="17344" y="8672"/>
                    </a:lnTo>
                    <a:lnTo>
                      <a:pt x="17461" y="8645"/>
                    </a:lnTo>
                    <a:lnTo>
                      <a:pt x="17519" y="8619"/>
                    </a:lnTo>
                    <a:lnTo>
                      <a:pt x="17606" y="8593"/>
                    </a:lnTo>
                    <a:lnTo>
                      <a:pt x="17606" y="8540"/>
                    </a:lnTo>
                    <a:lnTo>
                      <a:pt x="17694" y="8514"/>
                    </a:lnTo>
                    <a:lnTo>
                      <a:pt x="17781" y="8488"/>
                    </a:lnTo>
                    <a:lnTo>
                      <a:pt x="17898" y="8409"/>
                    </a:lnTo>
                    <a:lnTo>
                      <a:pt x="17985" y="8356"/>
                    </a:lnTo>
                    <a:lnTo>
                      <a:pt x="18073" y="8330"/>
                    </a:lnTo>
                    <a:lnTo>
                      <a:pt x="18219" y="8225"/>
                    </a:lnTo>
                    <a:lnTo>
                      <a:pt x="18306" y="8172"/>
                    </a:lnTo>
                    <a:lnTo>
                      <a:pt x="18452" y="8093"/>
                    </a:lnTo>
                    <a:lnTo>
                      <a:pt x="18539" y="8041"/>
                    </a:lnTo>
                    <a:lnTo>
                      <a:pt x="18685" y="7936"/>
                    </a:lnTo>
                    <a:lnTo>
                      <a:pt x="18831" y="7831"/>
                    </a:lnTo>
                    <a:lnTo>
                      <a:pt x="18918" y="7778"/>
                    </a:lnTo>
                    <a:lnTo>
                      <a:pt x="19093" y="7673"/>
                    </a:lnTo>
                    <a:lnTo>
                      <a:pt x="19239" y="7594"/>
                    </a:lnTo>
                    <a:lnTo>
                      <a:pt x="19326" y="7489"/>
                    </a:lnTo>
                    <a:lnTo>
                      <a:pt x="19472" y="7384"/>
                    </a:lnTo>
                    <a:lnTo>
                      <a:pt x="19560" y="7305"/>
                    </a:lnTo>
                    <a:lnTo>
                      <a:pt x="19705" y="7174"/>
                    </a:lnTo>
                    <a:lnTo>
                      <a:pt x="19851" y="7095"/>
                    </a:lnTo>
                    <a:lnTo>
                      <a:pt x="19938" y="6964"/>
                    </a:lnTo>
                    <a:lnTo>
                      <a:pt x="20026" y="6885"/>
                    </a:lnTo>
                    <a:lnTo>
                      <a:pt x="20113" y="6780"/>
                    </a:lnTo>
                    <a:lnTo>
                      <a:pt x="20201" y="6674"/>
                    </a:lnTo>
                    <a:lnTo>
                      <a:pt x="20317" y="6596"/>
                    </a:lnTo>
                    <a:lnTo>
                      <a:pt x="20347" y="6491"/>
                    </a:lnTo>
                    <a:lnTo>
                      <a:pt x="20434" y="6385"/>
                    </a:lnTo>
                    <a:lnTo>
                      <a:pt x="20492" y="6307"/>
                    </a:lnTo>
                    <a:lnTo>
                      <a:pt x="20551" y="6201"/>
                    </a:lnTo>
                    <a:lnTo>
                      <a:pt x="20551" y="6123"/>
                    </a:lnTo>
                    <a:lnTo>
                      <a:pt x="20551" y="6044"/>
                    </a:lnTo>
                    <a:lnTo>
                      <a:pt x="20551" y="5939"/>
                    </a:lnTo>
                    <a:lnTo>
                      <a:pt x="20551" y="5886"/>
                    </a:lnTo>
                    <a:lnTo>
                      <a:pt x="20492" y="5807"/>
                    </a:lnTo>
                    <a:lnTo>
                      <a:pt x="20434" y="5755"/>
                    </a:lnTo>
                    <a:lnTo>
                      <a:pt x="20347" y="5676"/>
                    </a:lnTo>
                    <a:lnTo>
                      <a:pt x="20317" y="5597"/>
                    </a:lnTo>
                    <a:lnTo>
                      <a:pt x="20201" y="5518"/>
                    </a:lnTo>
                    <a:lnTo>
                      <a:pt x="20172" y="5466"/>
                    </a:lnTo>
                    <a:lnTo>
                      <a:pt x="20026" y="5387"/>
                    </a:lnTo>
                    <a:lnTo>
                      <a:pt x="19938" y="5334"/>
                    </a:lnTo>
                    <a:lnTo>
                      <a:pt x="19851" y="5229"/>
                    </a:lnTo>
                    <a:lnTo>
                      <a:pt x="19734" y="5177"/>
                    </a:lnTo>
                    <a:lnTo>
                      <a:pt x="19618" y="5098"/>
                    </a:lnTo>
                    <a:lnTo>
                      <a:pt x="19472" y="5045"/>
                    </a:lnTo>
                    <a:lnTo>
                      <a:pt x="19326" y="4940"/>
                    </a:lnTo>
                    <a:lnTo>
                      <a:pt x="19239" y="4888"/>
                    </a:lnTo>
                    <a:lnTo>
                      <a:pt x="19093" y="4809"/>
                    </a:lnTo>
                    <a:lnTo>
                      <a:pt x="18947" y="4756"/>
                    </a:lnTo>
                    <a:lnTo>
                      <a:pt x="18831" y="4677"/>
                    </a:lnTo>
                    <a:lnTo>
                      <a:pt x="18685" y="4625"/>
                    </a:lnTo>
                    <a:lnTo>
                      <a:pt x="18539" y="4546"/>
                    </a:lnTo>
                    <a:lnTo>
                      <a:pt x="18394" y="4493"/>
                    </a:lnTo>
                    <a:lnTo>
                      <a:pt x="18248" y="4467"/>
                    </a:lnTo>
                    <a:lnTo>
                      <a:pt x="18160" y="4388"/>
                    </a:lnTo>
                    <a:lnTo>
                      <a:pt x="18015" y="4336"/>
                    </a:lnTo>
                    <a:lnTo>
                      <a:pt x="17898" y="4309"/>
                    </a:lnTo>
                    <a:lnTo>
                      <a:pt x="17781" y="4231"/>
                    </a:lnTo>
                    <a:lnTo>
                      <a:pt x="17665" y="4204"/>
                    </a:lnTo>
                    <a:lnTo>
                      <a:pt x="17577" y="4178"/>
                    </a:lnTo>
                    <a:lnTo>
                      <a:pt x="17461" y="4099"/>
                    </a:lnTo>
                    <a:lnTo>
                      <a:pt x="17344" y="4073"/>
                    </a:lnTo>
                    <a:lnTo>
                      <a:pt x="17286" y="4073"/>
                    </a:lnTo>
                    <a:lnTo>
                      <a:pt x="17198" y="3994"/>
                    </a:lnTo>
                    <a:lnTo>
                      <a:pt x="17140" y="3968"/>
                    </a:lnTo>
                    <a:lnTo>
                      <a:pt x="17053" y="3942"/>
                    </a:lnTo>
                    <a:lnTo>
                      <a:pt x="16907" y="3915"/>
                    </a:lnTo>
                    <a:lnTo>
                      <a:pt x="16819" y="3837"/>
                    </a:lnTo>
                    <a:lnTo>
                      <a:pt x="16645" y="3810"/>
                    </a:lnTo>
                    <a:lnTo>
                      <a:pt x="16440" y="3758"/>
                    </a:lnTo>
                    <a:lnTo>
                      <a:pt x="16295" y="3679"/>
                    </a:lnTo>
                    <a:lnTo>
                      <a:pt x="16120" y="3653"/>
                    </a:lnTo>
                    <a:lnTo>
                      <a:pt x="15945" y="3547"/>
                    </a:lnTo>
                    <a:lnTo>
                      <a:pt x="15712" y="3495"/>
                    </a:lnTo>
                    <a:lnTo>
                      <a:pt x="15508" y="3416"/>
                    </a:lnTo>
                    <a:lnTo>
                      <a:pt x="15274" y="3364"/>
                    </a:lnTo>
                    <a:lnTo>
                      <a:pt x="15041" y="3285"/>
                    </a:lnTo>
                    <a:lnTo>
                      <a:pt x="14866" y="3232"/>
                    </a:lnTo>
                    <a:lnTo>
                      <a:pt x="14633" y="3153"/>
                    </a:lnTo>
                    <a:lnTo>
                      <a:pt x="14400" y="3101"/>
                    </a:lnTo>
                    <a:lnTo>
                      <a:pt x="14225" y="3022"/>
                    </a:lnTo>
                    <a:lnTo>
                      <a:pt x="13992" y="2969"/>
                    </a:lnTo>
                    <a:lnTo>
                      <a:pt x="13788" y="2864"/>
                    </a:lnTo>
                    <a:lnTo>
                      <a:pt x="13555" y="2812"/>
                    </a:lnTo>
                    <a:lnTo>
                      <a:pt x="13380" y="2785"/>
                    </a:lnTo>
                    <a:lnTo>
                      <a:pt x="13205" y="2680"/>
                    </a:lnTo>
                    <a:lnTo>
                      <a:pt x="13001" y="2654"/>
                    </a:lnTo>
                    <a:lnTo>
                      <a:pt x="12855" y="2575"/>
                    </a:lnTo>
                    <a:lnTo>
                      <a:pt x="12738" y="2549"/>
                    </a:lnTo>
                    <a:lnTo>
                      <a:pt x="12534" y="2496"/>
                    </a:lnTo>
                    <a:lnTo>
                      <a:pt x="12447" y="2444"/>
                    </a:lnTo>
                    <a:lnTo>
                      <a:pt x="12360" y="2418"/>
                    </a:lnTo>
                    <a:lnTo>
                      <a:pt x="12301" y="2391"/>
                    </a:lnTo>
                    <a:lnTo>
                      <a:pt x="12214" y="2391"/>
                    </a:lnTo>
                    <a:lnTo>
                      <a:pt x="12185" y="2391"/>
                    </a:lnTo>
                    <a:lnTo>
                      <a:pt x="8628" y="1130"/>
                    </a:lnTo>
                    <a:lnTo>
                      <a:pt x="5976" y="236"/>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97" name="AutoShape 64"/>
              <p:cNvSpPr>
                <a:spLocks/>
              </p:cNvSpPr>
              <p:nvPr/>
            </p:nvSpPr>
            <p:spPr bwMode="auto">
              <a:xfrm>
                <a:off x="624" y="144"/>
                <a:ext cx="84" cy="169"/>
              </a:xfrm>
              <a:custGeom>
                <a:avLst/>
                <a:gdLst>
                  <a:gd name="T0" fmla="*/ 0 w 21600"/>
                  <a:gd name="T1" fmla="*/ 0 h 21600"/>
                  <a:gd name="T2" fmla="*/ 21600 w 21600"/>
                  <a:gd name="T3" fmla="*/ 21600 h 21600"/>
                </a:gdLst>
                <a:ahLst/>
                <a:cxnLst/>
                <a:rect l="T0" t="T1" r="T2" b="T3"/>
                <a:pathLst>
                  <a:path w="21600" h="21600">
                    <a:moveTo>
                      <a:pt x="1718" y="0"/>
                    </a:moveTo>
                    <a:lnTo>
                      <a:pt x="1718" y="122"/>
                    </a:lnTo>
                    <a:lnTo>
                      <a:pt x="1964" y="122"/>
                    </a:lnTo>
                    <a:lnTo>
                      <a:pt x="2455" y="122"/>
                    </a:lnTo>
                    <a:lnTo>
                      <a:pt x="2700" y="244"/>
                    </a:lnTo>
                    <a:lnTo>
                      <a:pt x="3191" y="366"/>
                    </a:lnTo>
                    <a:lnTo>
                      <a:pt x="3927" y="610"/>
                    </a:lnTo>
                    <a:lnTo>
                      <a:pt x="4664" y="732"/>
                    </a:lnTo>
                    <a:lnTo>
                      <a:pt x="5645" y="854"/>
                    </a:lnTo>
                    <a:lnTo>
                      <a:pt x="6382" y="1098"/>
                    </a:lnTo>
                    <a:lnTo>
                      <a:pt x="7118" y="1342"/>
                    </a:lnTo>
                    <a:lnTo>
                      <a:pt x="7855" y="1586"/>
                    </a:lnTo>
                    <a:lnTo>
                      <a:pt x="9082" y="1953"/>
                    </a:lnTo>
                    <a:lnTo>
                      <a:pt x="9818" y="2197"/>
                    </a:lnTo>
                    <a:lnTo>
                      <a:pt x="10555" y="2319"/>
                    </a:lnTo>
                    <a:lnTo>
                      <a:pt x="11782" y="2807"/>
                    </a:lnTo>
                    <a:lnTo>
                      <a:pt x="12518" y="3051"/>
                    </a:lnTo>
                    <a:lnTo>
                      <a:pt x="13745" y="3417"/>
                    </a:lnTo>
                    <a:lnTo>
                      <a:pt x="14482" y="3783"/>
                    </a:lnTo>
                    <a:lnTo>
                      <a:pt x="15464" y="4271"/>
                    </a:lnTo>
                    <a:lnTo>
                      <a:pt x="16445" y="4759"/>
                    </a:lnTo>
                    <a:lnTo>
                      <a:pt x="17427" y="5003"/>
                    </a:lnTo>
                    <a:lnTo>
                      <a:pt x="18164" y="5492"/>
                    </a:lnTo>
                    <a:lnTo>
                      <a:pt x="18409" y="5858"/>
                    </a:lnTo>
                    <a:lnTo>
                      <a:pt x="19391" y="6346"/>
                    </a:lnTo>
                    <a:lnTo>
                      <a:pt x="20127" y="6834"/>
                    </a:lnTo>
                    <a:lnTo>
                      <a:pt x="20373" y="7322"/>
                    </a:lnTo>
                    <a:lnTo>
                      <a:pt x="20864" y="7688"/>
                    </a:lnTo>
                    <a:lnTo>
                      <a:pt x="21109" y="8298"/>
                    </a:lnTo>
                    <a:lnTo>
                      <a:pt x="21109" y="8786"/>
                    </a:lnTo>
                    <a:lnTo>
                      <a:pt x="21600" y="9397"/>
                    </a:lnTo>
                    <a:lnTo>
                      <a:pt x="21600" y="10007"/>
                    </a:lnTo>
                    <a:lnTo>
                      <a:pt x="21600" y="10495"/>
                    </a:lnTo>
                    <a:lnTo>
                      <a:pt x="21109" y="10983"/>
                    </a:lnTo>
                    <a:lnTo>
                      <a:pt x="21109" y="11593"/>
                    </a:lnTo>
                    <a:lnTo>
                      <a:pt x="21109" y="12081"/>
                    </a:lnTo>
                    <a:lnTo>
                      <a:pt x="21109" y="12447"/>
                    </a:lnTo>
                    <a:lnTo>
                      <a:pt x="20864" y="12814"/>
                    </a:lnTo>
                    <a:lnTo>
                      <a:pt x="20864" y="13180"/>
                    </a:lnTo>
                    <a:lnTo>
                      <a:pt x="20373" y="13546"/>
                    </a:lnTo>
                    <a:lnTo>
                      <a:pt x="20127" y="13912"/>
                    </a:lnTo>
                    <a:lnTo>
                      <a:pt x="20127" y="14156"/>
                    </a:lnTo>
                    <a:lnTo>
                      <a:pt x="19636" y="14400"/>
                    </a:lnTo>
                    <a:lnTo>
                      <a:pt x="19391" y="14766"/>
                    </a:lnTo>
                    <a:lnTo>
                      <a:pt x="18900" y="15010"/>
                    </a:lnTo>
                    <a:lnTo>
                      <a:pt x="18409" y="15132"/>
                    </a:lnTo>
                    <a:lnTo>
                      <a:pt x="18409" y="15498"/>
                    </a:lnTo>
                    <a:lnTo>
                      <a:pt x="18164" y="15620"/>
                    </a:lnTo>
                    <a:lnTo>
                      <a:pt x="17673" y="15742"/>
                    </a:lnTo>
                    <a:lnTo>
                      <a:pt x="17427" y="15864"/>
                    </a:lnTo>
                    <a:lnTo>
                      <a:pt x="16936" y="15986"/>
                    </a:lnTo>
                    <a:lnTo>
                      <a:pt x="16445" y="16231"/>
                    </a:lnTo>
                    <a:lnTo>
                      <a:pt x="16200" y="16353"/>
                    </a:lnTo>
                    <a:lnTo>
                      <a:pt x="15709" y="16475"/>
                    </a:lnTo>
                    <a:lnTo>
                      <a:pt x="15464" y="16597"/>
                    </a:lnTo>
                    <a:lnTo>
                      <a:pt x="14973" y="16841"/>
                    </a:lnTo>
                    <a:lnTo>
                      <a:pt x="14482" y="16841"/>
                    </a:lnTo>
                    <a:lnTo>
                      <a:pt x="14236" y="16963"/>
                    </a:lnTo>
                    <a:lnTo>
                      <a:pt x="13745" y="17085"/>
                    </a:lnTo>
                    <a:lnTo>
                      <a:pt x="13500" y="17207"/>
                    </a:lnTo>
                    <a:lnTo>
                      <a:pt x="13009" y="17329"/>
                    </a:lnTo>
                    <a:lnTo>
                      <a:pt x="12518" y="17573"/>
                    </a:lnTo>
                    <a:lnTo>
                      <a:pt x="12273" y="17695"/>
                    </a:lnTo>
                    <a:lnTo>
                      <a:pt x="11782" y="17817"/>
                    </a:lnTo>
                    <a:lnTo>
                      <a:pt x="11536" y="17939"/>
                    </a:lnTo>
                    <a:lnTo>
                      <a:pt x="11045" y="18183"/>
                    </a:lnTo>
                    <a:lnTo>
                      <a:pt x="10309" y="18305"/>
                    </a:lnTo>
                    <a:lnTo>
                      <a:pt x="9818" y="18427"/>
                    </a:lnTo>
                    <a:lnTo>
                      <a:pt x="9573" y="18671"/>
                    </a:lnTo>
                    <a:lnTo>
                      <a:pt x="8591" y="18915"/>
                    </a:lnTo>
                    <a:lnTo>
                      <a:pt x="8345" y="19159"/>
                    </a:lnTo>
                    <a:lnTo>
                      <a:pt x="7855" y="19281"/>
                    </a:lnTo>
                    <a:lnTo>
                      <a:pt x="7609" y="19403"/>
                    </a:lnTo>
                    <a:lnTo>
                      <a:pt x="6627" y="19647"/>
                    </a:lnTo>
                    <a:lnTo>
                      <a:pt x="6382" y="19769"/>
                    </a:lnTo>
                    <a:lnTo>
                      <a:pt x="5891" y="19892"/>
                    </a:lnTo>
                    <a:lnTo>
                      <a:pt x="5155" y="20014"/>
                    </a:lnTo>
                    <a:lnTo>
                      <a:pt x="4664" y="20258"/>
                    </a:lnTo>
                    <a:lnTo>
                      <a:pt x="4418" y="20380"/>
                    </a:lnTo>
                    <a:lnTo>
                      <a:pt x="3927" y="20502"/>
                    </a:lnTo>
                    <a:lnTo>
                      <a:pt x="3682" y="20502"/>
                    </a:lnTo>
                    <a:lnTo>
                      <a:pt x="3191" y="20624"/>
                    </a:lnTo>
                    <a:lnTo>
                      <a:pt x="2455" y="20746"/>
                    </a:lnTo>
                    <a:lnTo>
                      <a:pt x="2455" y="20990"/>
                    </a:lnTo>
                    <a:lnTo>
                      <a:pt x="1718" y="21112"/>
                    </a:lnTo>
                    <a:lnTo>
                      <a:pt x="1227" y="21234"/>
                    </a:lnTo>
                    <a:lnTo>
                      <a:pt x="982" y="21356"/>
                    </a:lnTo>
                    <a:lnTo>
                      <a:pt x="491" y="21356"/>
                    </a:lnTo>
                    <a:lnTo>
                      <a:pt x="491" y="21600"/>
                    </a:lnTo>
                    <a:lnTo>
                      <a:pt x="0" y="21600"/>
                    </a:lnTo>
                    <a:lnTo>
                      <a:pt x="491" y="21600"/>
                    </a:lnTo>
                    <a:lnTo>
                      <a:pt x="982" y="21356"/>
                    </a:lnTo>
                    <a:lnTo>
                      <a:pt x="1227" y="21234"/>
                    </a:lnTo>
                    <a:lnTo>
                      <a:pt x="1227" y="21112"/>
                    </a:lnTo>
                    <a:lnTo>
                      <a:pt x="1718" y="21112"/>
                    </a:lnTo>
                    <a:lnTo>
                      <a:pt x="1964" y="20746"/>
                    </a:lnTo>
                    <a:lnTo>
                      <a:pt x="2455" y="20624"/>
                    </a:lnTo>
                    <a:lnTo>
                      <a:pt x="3191" y="20502"/>
                    </a:lnTo>
                    <a:lnTo>
                      <a:pt x="3682" y="20380"/>
                    </a:lnTo>
                    <a:lnTo>
                      <a:pt x="3927" y="20258"/>
                    </a:lnTo>
                    <a:lnTo>
                      <a:pt x="4664" y="19892"/>
                    </a:lnTo>
                    <a:lnTo>
                      <a:pt x="5155" y="19769"/>
                    </a:lnTo>
                    <a:lnTo>
                      <a:pt x="5891" y="19647"/>
                    </a:lnTo>
                    <a:lnTo>
                      <a:pt x="6382" y="19281"/>
                    </a:lnTo>
                    <a:lnTo>
                      <a:pt x="7118" y="19037"/>
                    </a:lnTo>
                    <a:lnTo>
                      <a:pt x="7855" y="18671"/>
                    </a:lnTo>
                    <a:lnTo>
                      <a:pt x="8345" y="18427"/>
                    </a:lnTo>
                    <a:lnTo>
                      <a:pt x="9082" y="18183"/>
                    </a:lnTo>
                    <a:lnTo>
                      <a:pt x="9818" y="17817"/>
                    </a:lnTo>
                    <a:lnTo>
                      <a:pt x="10309" y="17573"/>
                    </a:lnTo>
                    <a:lnTo>
                      <a:pt x="11045" y="17207"/>
                    </a:lnTo>
                    <a:lnTo>
                      <a:pt x="11782" y="16963"/>
                    </a:lnTo>
                    <a:lnTo>
                      <a:pt x="12518" y="16597"/>
                    </a:lnTo>
                    <a:lnTo>
                      <a:pt x="13009" y="16231"/>
                    </a:lnTo>
                    <a:lnTo>
                      <a:pt x="13745" y="15742"/>
                    </a:lnTo>
                    <a:lnTo>
                      <a:pt x="14236" y="15498"/>
                    </a:lnTo>
                    <a:lnTo>
                      <a:pt x="14973" y="15010"/>
                    </a:lnTo>
                    <a:lnTo>
                      <a:pt x="15464" y="14766"/>
                    </a:lnTo>
                    <a:lnTo>
                      <a:pt x="15709" y="14278"/>
                    </a:lnTo>
                    <a:lnTo>
                      <a:pt x="16200" y="14156"/>
                    </a:lnTo>
                    <a:lnTo>
                      <a:pt x="16445" y="13912"/>
                    </a:lnTo>
                    <a:lnTo>
                      <a:pt x="16445" y="13790"/>
                    </a:lnTo>
                    <a:lnTo>
                      <a:pt x="16445" y="13546"/>
                    </a:lnTo>
                    <a:lnTo>
                      <a:pt x="16936" y="13546"/>
                    </a:lnTo>
                    <a:lnTo>
                      <a:pt x="17427" y="13424"/>
                    </a:lnTo>
                    <a:lnTo>
                      <a:pt x="17427" y="13058"/>
                    </a:lnTo>
                    <a:lnTo>
                      <a:pt x="17427" y="12936"/>
                    </a:lnTo>
                    <a:lnTo>
                      <a:pt x="17673" y="12814"/>
                    </a:lnTo>
                    <a:lnTo>
                      <a:pt x="17673" y="12569"/>
                    </a:lnTo>
                    <a:lnTo>
                      <a:pt x="17673" y="12447"/>
                    </a:lnTo>
                    <a:lnTo>
                      <a:pt x="18164" y="12447"/>
                    </a:lnTo>
                    <a:lnTo>
                      <a:pt x="18164" y="12203"/>
                    </a:lnTo>
                    <a:lnTo>
                      <a:pt x="18164" y="12081"/>
                    </a:lnTo>
                    <a:lnTo>
                      <a:pt x="18164" y="11715"/>
                    </a:lnTo>
                    <a:lnTo>
                      <a:pt x="18164" y="11593"/>
                    </a:lnTo>
                    <a:lnTo>
                      <a:pt x="18409" y="11471"/>
                    </a:lnTo>
                    <a:lnTo>
                      <a:pt x="18409" y="11227"/>
                    </a:lnTo>
                    <a:lnTo>
                      <a:pt x="18409" y="11105"/>
                    </a:lnTo>
                    <a:lnTo>
                      <a:pt x="18409" y="10983"/>
                    </a:lnTo>
                    <a:lnTo>
                      <a:pt x="18409" y="10861"/>
                    </a:lnTo>
                    <a:lnTo>
                      <a:pt x="18409" y="10495"/>
                    </a:lnTo>
                    <a:lnTo>
                      <a:pt x="18409" y="10373"/>
                    </a:lnTo>
                    <a:lnTo>
                      <a:pt x="18409" y="10129"/>
                    </a:lnTo>
                    <a:lnTo>
                      <a:pt x="18409" y="10007"/>
                    </a:lnTo>
                    <a:lnTo>
                      <a:pt x="18164" y="9519"/>
                    </a:lnTo>
                    <a:lnTo>
                      <a:pt x="18164" y="9031"/>
                    </a:lnTo>
                    <a:lnTo>
                      <a:pt x="17673" y="8664"/>
                    </a:lnTo>
                    <a:lnTo>
                      <a:pt x="17427" y="8176"/>
                    </a:lnTo>
                    <a:lnTo>
                      <a:pt x="16936" y="7688"/>
                    </a:lnTo>
                    <a:lnTo>
                      <a:pt x="16445" y="7444"/>
                    </a:lnTo>
                    <a:lnTo>
                      <a:pt x="15709" y="6956"/>
                    </a:lnTo>
                    <a:lnTo>
                      <a:pt x="15464" y="6468"/>
                    </a:lnTo>
                    <a:lnTo>
                      <a:pt x="14482" y="6224"/>
                    </a:lnTo>
                    <a:lnTo>
                      <a:pt x="13745" y="5736"/>
                    </a:lnTo>
                    <a:lnTo>
                      <a:pt x="13500" y="5369"/>
                    </a:lnTo>
                    <a:lnTo>
                      <a:pt x="12518" y="4881"/>
                    </a:lnTo>
                    <a:lnTo>
                      <a:pt x="11782" y="4393"/>
                    </a:lnTo>
                    <a:lnTo>
                      <a:pt x="11045" y="4149"/>
                    </a:lnTo>
                    <a:lnTo>
                      <a:pt x="10309" y="3661"/>
                    </a:lnTo>
                    <a:lnTo>
                      <a:pt x="9573" y="3417"/>
                    </a:lnTo>
                    <a:lnTo>
                      <a:pt x="8591" y="2929"/>
                    </a:lnTo>
                    <a:lnTo>
                      <a:pt x="7855" y="2685"/>
                    </a:lnTo>
                    <a:lnTo>
                      <a:pt x="7609" y="2319"/>
                    </a:lnTo>
                    <a:lnTo>
                      <a:pt x="6382" y="1953"/>
                    </a:lnTo>
                    <a:lnTo>
                      <a:pt x="5891" y="1708"/>
                    </a:lnTo>
                    <a:lnTo>
                      <a:pt x="5155" y="1464"/>
                    </a:lnTo>
                    <a:lnTo>
                      <a:pt x="4418" y="1098"/>
                    </a:lnTo>
                    <a:lnTo>
                      <a:pt x="3927" y="976"/>
                    </a:lnTo>
                    <a:lnTo>
                      <a:pt x="3682" y="732"/>
                    </a:lnTo>
                    <a:lnTo>
                      <a:pt x="3191" y="610"/>
                    </a:lnTo>
                    <a:lnTo>
                      <a:pt x="2455" y="366"/>
                    </a:lnTo>
                    <a:lnTo>
                      <a:pt x="2455" y="244"/>
                    </a:lnTo>
                    <a:lnTo>
                      <a:pt x="1718" y="122"/>
                    </a:lnTo>
                    <a:lnTo>
                      <a:pt x="1718" y="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98" name="AutoShape 65"/>
              <p:cNvSpPr>
                <a:spLocks/>
              </p:cNvSpPr>
              <p:nvPr/>
            </p:nvSpPr>
            <p:spPr bwMode="auto">
              <a:xfrm>
                <a:off x="16" y="256"/>
                <a:ext cx="698" cy="429"/>
              </a:xfrm>
              <a:custGeom>
                <a:avLst/>
                <a:gdLst>
                  <a:gd name="T0" fmla="*/ 0 w 21600"/>
                  <a:gd name="T1" fmla="*/ 0 h 21600"/>
                  <a:gd name="T2" fmla="*/ 21600 w 21600"/>
                  <a:gd name="T3" fmla="*/ 21600 h 21600"/>
                </a:gdLst>
                <a:ahLst/>
                <a:cxnLst/>
                <a:rect l="T0" t="T1" r="T2" b="T3"/>
                <a:pathLst>
                  <a:path w="21600" h="21600">
                    <a:moveTo>
                      <a:pt x="21540" y="0"/>
                    </a:moveTo>
                    <a:lnTo>
                      <a:pt x="21540" y="48"/>
                    </a:lnTo>
                    <a:lnTo>
                      <a:pt x="21540" y="96"/>
                    </a:lnTo>
                    <a:lnTo>
                      <a:pt x="21540" y="144"/>
                    </a:lnTo>
                    <a:lnTo>
                      <a:pt x="21600" y="241"/>
                    </a:lnTo>
                    <a:lnTo>
                      <a:pt x="21600" y="337"/>
                    </a:lnTo>
                    <a:lnTo>
                      <a:pt x="21600" y="385"/>
                    </a:lnTo>
                    <a:lnTo>
                      <a:pt x="21600" y="529"/>
                    </a:lnTo>
                    <a:lnTo>
                      <a:pt x="21600" y="577"/>
                    </a:lnTo>
                    <a:lnTo>
                      <a:pt x="21600" y="673"/>
                    </a:lnTo>
                    <a:lnTo>
                      <a:pt x="21600" y="818"/>
                    </a:lnTo>
                    <a:lnTo>
                      <a:pt x="21600" y="914"/>
                    </a:lnTo>
                    <a:lnTo>
                      <a:pt x="21600" y="1010"/>
                    </a:lnTo>
                    <a:lnTo>
                      <a:pt x="21600" y="1155"/>
                    </a:lnTo>
                    <a:lnTo>
                      <a:pt x="21600" y="1203"/>
                    </a:lnTo>
                    <a:lnTo>
                      <a:pt x="21600" y="1347"/>
                    </a:lnTo>
                    <a:lnTo>
                      <a:pt x="21600" y="1443"/>
                    </a:lnTo>
                    <a:lnTo>
                      <a:pt x="21600" y="1588"/>
                    </a:lnTo>
                    <a:lnTo>
                      <a:pt x="21600" y="1684"/>
                    </a:lnTo>
                    <a:lnTo>
                      <a:pt x="21600" y="1828"/>
                    </a:lnTo>
                    <a:lnTo>
                      <a:pt x="21600" y="1876"/>
                    </a:lnTo>
                    <a:lnTo>
                      <a:pt x="21600" y="1972"/>
                    </a:lnTo>
                    <a:lnTo>
                      <a:pt x="21540" y="2117"/>
                    </a:lnTo>
                    <a:lnTo>
                      <a:pt x="21540" y="2165"/>
                    </a:lnTo>
                    <a:lnTo>
                      <a:pt x="21540" y="2309"/>
                    </a:lnTo>
                    <a:lnTo>
                      <a:pt x="21540" y="2405"/>
                    </a:lnTo>
                    <a:lnTo>
                      <a:pt x="21540" y="2453"/>
                    </a:lnTo>
                    <a:lnTo>
                      <a:pt x="21540" y="2502"/>
                    </a:lnTo>
                    <a:lnTo>
                      <a:pt x="21540" y="2598"/>
                    </a:lnTo>
                    <a:lnTo>
                      <a:pt x="21511" y="2598"/>
                    </a:lnTo>
                    <a:lnTo>
                      <a:pt x="21511" y="2694"/>
                    </a:lnTo>
                    <a:lnTo>
                      <a:pt x="21451" y="2694"/>
                    </a:lnTo>
                    <a:lnTo>
                      <a:pt x="21451" y="2742"/>
                    </a:lnTo>
                    <a:lnTo>
                      <a:pt x="21451" y="2838"/>
                    </a:lnTo>
                    <a:lnTo>
                      <a:pt x="21451" y="2886"/>
                    </a:lnTo>
                    <a:lnTo>
                      <a:pt x="21391" y="2935"/>
                    </a:lnTo>
                    <a:lnTo>
                      <a:pt x="21362" y="2935"/>
                    </a:lnTo>
                    <a:lnTo>
                      <a:pt x="21302" y="2983"/>
                    </a:lnTo>
                    <a:lnTo>
                      <a:pt x="21302" y="3127"/>
                    </a:lnTo>
                    <a:lnTo>
                      <a:pt x="21272" y="3175"/>
                    </a:lnTo>
                    <a:lnTo>
                      <a:pt x="21213" y="3223"/>
                    </a:lnTo>
                    <a:lnTo>
                      <a:pt x="21213" y="3271"/>
                    </a:lnTo>
                    <a:lnTo>
                      <a:pt x="21153" y="3271"/>
                    </a:lnTo>
                    <a:lnTo>
                      <a:pt x="21123" y="3367"/>
                    </a:lnTo>
                    <a:lnTo>
                      <a:pt x="21064" y="3464"/>
                    </a:lnTo>
                    <a:lnTo>
                      <a:pt x="21034" y="3512"/>
                    </a:lnTo>
                    <a:lnTo>
                      <a:pt x="20974" y="3560"/>
                    </a:lnTo>
                    <a:lnTo>
                      <a:pt x="20974" y="3656"/>
                    </a:lnTo>
                    <a:lnTo>
                      <a:pt x="20915" y="3704"/>
                    </a:lnTo>
                    <a:lnTo>
                      <a:pt x="20885" y="3752"/>
                    </a:lnTo>
                    <a:lnTo>
                      <a:pt x="20825" y="3752"/>
                    </a:lnTo>
                    <a:lnTo>
                      <a:pt x="20796" y="3800"/>
                    </a:lnTo>
                    <a:lnTo>
                      <a:pt x="20796" y="3897"/>
                    </a:lnTo>
                    <a:lnTo>
                      <a:pt x="20736" y="3897"/>
                    </a:lnTo>
                    <a:lnTo>
                      <a:pt x="20676" y="3993"/>
                    </a:lnTo>
                    <a:lnTo>
                      <a:pt x="20647" y="3993"/>
                    </a:lnTo>
                    <a:lnTo>
                      <a:pt x="20647" y="4041"/>
                    </a:lnTo>
                    <a:lnTo>
                      <a:pt x="20587" y="4041"/>
                    </a:lnTo>
                    <a:lnTo>
                      <a:pt x="20557" y="4137"/>
                    </a:lnTo>
                    <a:lnTo>
                      <a:pt x="20498" y="4185"/>
                    </a:lnTo>
                    <a:lnTo>
                      <a:pt x="20438" y="4185"/>
                    </a:lnTo>
                    <a:lnTo>
                      <a:pt x="20408" y="4233"/>
                    </a:lnTo>
                    <a:lnTo>
                      <a:pt x="20349" y="4282"/>
                    </a:lnTo>
                    <a:lnTo>
                      <a:pt x="20319" y="4426"/>
                    </a:lnTo>
                    <a:lnTo>
                      <a:pt x="20200" y="4474"/>
                    </a:lnTo>
                    <a:lnTo>
                      <a:pt x="20110" y="4522"/>
                    </a:lnTo>
                    <a:lnTo>
                      <a:pt x="20021" y="4666"/>
                    </a:lnTo>
                    <a:lnTo>
                      <a:pt x="19872" y="4763"/>
                    </a:lnTo>
                    <a:lnTo>
                      <a:pt x="19783" y="4859"/>
                    </a:lnTo>
                    <a:lnTo>
                      <a:pt x="19634" y="5003"/>
                    </a:lnTo>
                    <a:lnTo>
                      <a:pt x="19514" y="5196"/>
                    </a:lnTo>
                    <a:lnTo>
                      <a:pt x="19395" y="5292"/>
                    </a:lnTo>
                    <a:lnTo>
                      <a:pt x="19276" y="5436"/>
                    </a:lnTo>
                    <a:lnTo>
                      <a:pt x="19068" y="5532"/>
                    </a:lnTo>
                    <a:lnTo>
                      <a:pt x="18978" y="5725"/>
                    </a:lnTo>
                    <a:lnTo>
                      <a:pt x="18799" y="5869"/>
                    </a:lnTo>
                    <a:lnTo>
                      <a:pt x="18650" y="6013"/>
                    </a:lnTo>
                    <a:lnTo>
                      <a:pt x="18442" y="6158"/>
                    </a:lnTo>
                    <a:lnTo>
                      <a:pt x="18323" y="6350"/>
                    </a:lnTo>
                    <a:lnTo>
                      <a:pt x="18114" y="6494"/>
                    </a:lnTo>
                    <a:lnTo>
                      <a:pt x="17965" y="6639"/>
                    </a:lnTo>
                    <a:lnTo>
                      <a:pt x="17786" y="6831"/>
                    </a:lnTo>
                    <a:lnTo>
                      <a:pt x="17608" y="6927"/>
                    </a:lnTo>
                    <a:lnTo>
                      <a:pt x="17459" y="7120"/>
                    </a:lnTo>
                    <a:lnTo>
                      <a:pt x="17280" y="7312"/>
                    </a:lnTo>
                    <a:lnTo>
                      <a:pt x="17071" y="7408"/>
                    </a:lnTo>
                    <a:lnTo>
                      <a:pt x="16922" y="7553"/>
                    </a:lnTo>
                    <a:lnTo>
                      <a:pt x="16744" y="7649"/>
                    </a:lnTo>
                    <a:lnTo>
                      <a:pt x="16565" y="7841"/>
                    </a:lnTo>
                    <a:lnTo>
                      <a:pt x="16416" y="7938"/>
                    </a:lnTo>
                    <a:lnTo>
                      <a:pt x="16207" y="8082"/>
                    </a:lnTo>
                    <a:lnTo>
                      <a:pt x="16088" y="8130"/>
                    </a:lnTo>
                    <a:lnTo>
                      <a:pt x="15939" y="8322"/>
                    </a:lnTo>
                    <a:lnTo>
                      <a:pt x="15701" y="8419"/>
                    </a:lnTo>
                    <a:lnTo>
                      <a:pt x="15552" y="8563"/>
                    </a:lnTo>
                    <a:lnTo>
                      <a:pt x="15314" y="8659"/>
                    </a:lnTo>
                    <a:lnTo>
                      <a:pt x="15075" y="8852"/>
                    </a:lnTo>
                    <a:lnTo>
                      <a:pt x="14837" y="8996"/>
                    </a:lnTo>
                    <a:lnTo>
                      <a:pt x="14599" y="9188"/>
                    </a:lnTo>
                    <a:lnTo>
                      <a:pt x="14330" y="9285"/>
                    </a:lnTo>
                    <a:lnTo>
                      <a:pt x="14092" y="9525"/>
                    </a:lnTo>
                    <a:lnTo>
                      <a:pt x="13794" y="9718"/>
                    </a:lnTo>
                    <a:lnTo>
                      <a:pt x="13496" y="9910"/>
                    </a:lnTo>
                    <a:lnTo>
                      <a:pt x="13228" y="10054"/>
                    </a:lnTo>
                    <a:lnTo>
                      <a:pt x="12930" y="10295"/>
                    </a:lnTo>
                    <a:lnTo>
                      <a:pt x="12662" y="10487"/>
                    </a:lnTo>
                    <a:lnTo>
                      <a:pt x="12364" y="10680"/>
                    </a:lnTo>
                    <a:lnTo>
                      <a:pt x="12096" y="10920"/>
                    </a:lnTo>
                    <a:lnTo>
                      <a:pt x="11798" y="11065"/>
                    </a:lnTo>
                    <a:lnTo>
                      <a:pt x="11500" y="11257"/>
                    </a:lnTo>
                    <a:lnTo>
                      <a:pt x="11232" y="11449"/>
                    </a:lnTo>
                    <a:lnTo>
                      <a:pt x="10934" y="11594"/>
                    </a:lnTo>
                    <a:lnTo>
                      <a:pt x="10696" y="11786"/>
                    </a:lnTo>
                    <a:lnTo>
                      <a:pt x="10428" y="11979"/>
                    </a:lnTo>
                    <a:lnTo>
                      <a:pt x="10189" y="12123"/>
                    </a:lnTo>
                    <a:lnTo>
                      <a:pt x="9981" y="12267"/>
                    </a:lnTo>
                    <a:lnTo>
                      <a:pt x="9742" y="12412"/>
                    </a:lnTo>
                    <a:lnTo>
                      <a:pt x="9564" y="12556"/>
                    </a:lnTo>
                    <a:lnTo>
                      <a:pt x="9385" y="12652"/>
                    </a:lnTo>
                    <a:lnTo>
                      <a:pt x="9236" y="12796"/>
                    </a:lnTo>
                    <a:lnTo>
                      <a:pt x="9027" y="12893"/>
                    </a:lnTo>
                    <a:lnTo>
                      <a:pt x="8938" y="12941"/>
                    </a:lnTo>
                    <a:lnTo>
                      <a:pt x="8849" y="13037"/>
                    </a:lnTo>
                    <a:lnTo>
                      <a:pt x="8759" y="13085"/>
                    </a:lnTo>
                    <a:lnTo>
                      <a:pt x="8670" y="13133"/>
                    </a:lnTo>
                    <a:lnTo>
                      <a:pt x="8610" y="13181"/>
                    </a:lnTo>
                    <a:lnTo>
                      <a:pt x="8461" y="13277"/>
                    </a:lnTo>
                    <a:lnTo>
                      <a:pt x="8372" y="13326"/>
                    </a:lnTo>
                    <a:lnTo>
                      <a:pt x="8223" y="13422"/>
                    </a:lnTo>
                    <a:lnTo>
                      <a:pt x="8104" y="13566"/>
                    </a:lnTo>
                    <a:lnTo>
                      <a:pt x="7955" y="13614"/>
                    </a:lnTo>
                    <a:lnTo>
                      <a:pt x="7806" y="13710"/>
                    </a:lnTo>
                    <a:lnTo>
                      <a:pt x="7627" y="13807"/>
                    </a:lnTo>
                    <a:lnTo>
                      <a:pt x="7418" y="13951"/>
                    </a:lnTo>
                    <a:lnTo>
                      <a:pt x="7240" y="14047"/>
                    </a:lnTo>
                    <a:lnTo>
                      <a:pt x="7031" y="14192"/>
                    </a:lnTo>
                    <a:lnTo>
                      <a:pt x="6852" y="14336"/>
                    </a:lnTo>
                    <a:lnTo>
                      <a:pt x="6674" y="14432"/>
                    </a:lnTo>
                    <a:lnTo>
                      <a:pt x="6465" y="14576"/>
                    </a:lnTo>
                    <a:lnTo>
                      <a:pt x="6286" y="14721"/>
                    </a:lnTo>
                    <a:lnTo>
                      <a:pt x="6108" y="14865"/>
                    </a:lnTo>
                    <a:lnTo>
                      <a:pt x="5899" y="14961"/>
                    </a:lnTo>
                    <a:lnTo>
                      <a:pt x="5720" y="15154"/>
                    </a:lnTo>
                    <a:lnTo>
                      <a:pt x="5512" y="15250"/>
                    </a:lnTo>
                    <a:lnTo>
                      <a:pt x="5273" y="15394"/>
                    </a:lnTo>
                    <a:lnTo>
                      <a:pt x="5095" y="15539"/>
                    </a:lnTo>
                    <a:lnTo>
                      <a:pt x="4916" y="15683"/>
                    </a:lnTo>
                    <a:lnTo>
                      <a:pt x="4767" y="15875"/>
                    </a:lnTo>
                    <a:lnTo>
                      <a:pt x="4558" y="15971"/>
                    </a:lnTo>
                    <a:lnTo>
                      <a:pt x="4439" y="16068"/>
                    </a:lnTo>
                    <a:lnTo>
                      <a:pt x="4201" y="16212"/>
                    </a:lnTo>
                    <a:lnTo>
                      <a:pt x="4111" y="16308"/>
                    </a:lnTo>
                    <a:lnTo>
                      <a:pt x="3962" y="16453"/>
                    </a:lnTo>
                    <a:lnTo>
                      <a:pt x="3814" y="16549"/>
                    </a:lnTo>
                    <a:lnTo>
                      <a:pt x="3724" y="16693"/>
                    </a:lnTo>
                    <a:lnTo>
                      <a:pt x="3635" y="16741"/>
                    </a:lnTo>
                    <a:lnTo>
                      <a:pt x="3516" y="16934"/>
                    </a:lnTo>
                    <a:lnTo>
                      <a:pt x="3396" y="17030"/>
                    </a:lnTo>
                    <a:lnTo>
                      <a:pt x="3277" y="17078"/>
                    </a:lnTo>
                    <a:lnTo>
                      <a:pt x="3188" y="17222"/>
                    </a:lnTo>
                    <a:lnTo>
                      <a:pt x="3158" y="17318"/>
                    </a:lnTo>
                    <a:lnTo>
                      <a:pt x="3009" y="17367"/>
                    </a:lnTo>
                    <a:lnTo>
                      <a:pt x="2920" y="17511"/>
                    </a:lnTo>
                    <a:lnTo>
                      <a:pt x="2801" y="17559"/>
                    </a:lnTo>
                    <a:lnTo>
                      <a:pt x="2711" y="17703"/>
                    </a:lnTo>
                    <a:lnTo>
                      <a:pt x="2622" y="17751"/>
                    </a:lnTo>
                    <a:lnTo>
                      <a:pt x="2532" y="17848"/>
                    </a:lnTo>
                    <a:lnTo>
                      <a:pt x="2443" y="17992"/>
                    </a:lnTo>
                    <a:lnTo>
                      <a:pt x="2324" y="18040"/>
                    </a:lnTo>
                    <a:lnTo>
                      <a:pt x="2234" y="18136"/>
                    </a:lnTo>
                    <a:lnTo>
                      <a:pt x="2145" y="18281"/>
                    </a:lnTo>
                    <a:lnTo>
                      <a:pt x="2086" y="18329"/>
                    </a:lnTo>
                    <a:lnTo>
                      <a:pt x="1996" y="18473"/>
                    </a:lnTo>
                    <a:lnTo>
                      <a:pt x="1937" y="18521"/>
                    </a:lnTo>
                    <a:lnTo>
                      <a:pt x="1847" y="18617"/>
                    </a:lnTo>
                    <a:lnTo>
                      <a:pt x="1758" y="18665"/>
                    </a:lnTo>
                    <a:lnTo>
                      <a:pt x="1668" y="18810"/>
                    </a:lnTo>
                    <a:lnTo>
                      <a:pt x="1609" y="18858"/>
                    </a:lnTo>
                    <a:lnTo>
                      <a:pt x="1519" y="19002"/>
                    </a:lnTo>
                    <a:lnTo>
                      <a:pt x="1460" y="19050"/>
                    </a:lnTo>
                    <a:lnTo>
                      <a:pt x="1370" y="19098"/>
                    </a:lnTo>
                    <a:lnTo>
                      <a:pt x="1311" y="19195"/>
                    </a:lnTo>
                    <a:lnTo>
                      <a:pt x="1222" y="19291"/>
                    </a:lnTo>
                    <a:lnTo>
                      <a:pt x="1192" y="19387"/>
                    </a:lnTo>
                    <a:lnTo>
                      <a:pt x="1132" y="19435"/>
                    </a:lnTo>
                    <a:lnTo>
                      <a:pt x="1073" y="19531"/>
                    </a:lnTo>
                    <a:lnTo>
                      <a:pt x="1043" y="19628"/>
                    </a:lnTo>
                    <a:lnTo>
                      <a:pt x="953" y="19676"/>
                    </a:lnTo>
                    <a:lnTo>
                      <a:pt x="894" y="19772"/>
                    </a:lnTo>
                    <a:lnTo>
                      <a:pt x="894" y="19820"/>
                    </a:lnTo>
                    <a:lnTo>
                      <a:pt x="804" y="19916"/>
                    </a:lnTo>
                    <a:lnTo>
                      <a:pt x="745" y="19964"/>
                    </a:lnTo>
                    <a:lnTo>
                      <a:pt x="715" y="20061"/>
                    </a:lnTo>
                    <a:lnTo>
                      <a:pt x="715" y="20157"/>
                    </a:lnTo>
                    <a:lnTo>
                      <a:pt x="655" y="20205"/>
                    </a:lnTo>
                    <a:lnTo>
                      <a:pt x="596" y="20349"/>
                    </a:lnTo>
                    <a:lnTo>
                      <a:pt x="566" y="20349"/>
                    </a:lnTo>
                    <a:lnTo>
                      <a:pt x="506" y="20445"/>
                    </a:lnTo>
                    <a:lnTo>
                      <a:pt x="477" y="20494"/>
                    </a:lnTo>
                    <a:lnTo>
                      <a:pt x="417" y="20638"/>
                    </a:lnTo>
                    <a:lnTo>
                      <a:pt x="358" y="20686"/>
                    </a:lnTo>
                    <a:lnTo>
                      <a:pt x="358" y="20734"/>
                    </a:lnTo>
                    <a:lnTo>
                      <a:pt x="328" y="20878"/>
                    </a:lnTo>
                    <a:lnTo>
                      <a:pt x="268" y="20927"/>
                    </a:lnTo>
                    <a:lnTo>
                      <a:pt x="268" y="20975"/>
                    </a:lnTo>
                    <a:lnTo>
                      <a:pt x="238" y="21071"/>
                    </a:lnTo>
                    <a:lnTo>
                      <a:pt x="238" y="21119"/>
                    </a:lnTo>
                    <a:lnTo>
                      <a:pt x="179" y="21167"/>
                    </a:lnTo>
                    <a:lnTo>
                      <a:pt x="119" y="21215"/>
                    </a:lnTo>
                    <a:lnTo>
                      <a:pt x="89" y="21263"/>
                    </a:lnTo>
                    <a:lnTo>
                      <a:pt x="89" y="21359"/>
                    </a:lnTo>
                    <a:lnTo>
                      <a:pt x="89" y="21408"/>
                    </a:lnTo>
                    <a:lnTo>
                      <a:pt x="30" y="21408"/>
                    </a:lnTo>
                    <a:lnTo>
                      <a:pt x="30" y="21456"/>
                    </a:lnTo>
                    <a:lnTo>
                      <a:pt x="30" y="21504"/>
                    </a:lnTo>
                    <a:lnTo>
                      <a:pt x="0" y="21600"/>
                    </a:lnTo>
                    <a:lnTo>
                      <a:pt x="0" y="21504"/>
                    </a:lnTo>
                    <a:lnTo>
                      <a:pt x="0" y="21456"/>
                    </a:lnTo>
                    <a:lnTo>
                      <a:pt x="0" y="21408"/>
                    </a:lnTo>
                    <a:lnTo>
                      <a:pt x="0" y="21359"/>
                    </a:lnTo>
                    <a:lnTo>
                      <a:pt x="0" y="21263"/>
                    </a:lnTo>
                    <a:lnTo>
                      <a:pt x="0" y="21215"/>
                    </a:lnTo>
                    <a:lnTo>
                      <a:pt x="30" y="21167"/>
                    </a:lnTo>
                    <a:lnTo>
                      <a:pt x="30" y="21071"/>
                    </a:lnTo>
                    <a:lnTo>
                      <a:pt x="30" y="20975"/>
                    </a:lnTo>
                    <a:lnTo>
                      <a:pt x="30" y="20878"/>
                    </a:lnTo>
                    <a:lnTo>
                      <a:pt x="30" y="20830"/>
                    </a:lnTo>
                    <a:lnTo>
                      <a:pt x="30" y="20686"/>
                    </a:lnTo>
                    <a:lnTo>
                      <a:pt x="30" y="20590"/>
                    </a:lnTo>
                    <a:lnTo>
                      <a:pt x="30" y="20445"/>
                    </a:lnTo>
                    <a:lnTo>
                      <a:pt x="89" y="20349"/>
                    </a:lnTo>
                    <a:lnTo>
                      <a:pt x="89" y="20301"/>
                    </a:lnTo>
                    <a:lnTo>
                      <a:pt x="89" y="20157"/>
                    </a:lnTo>
                    <a:lnTo>
                      <a:pt x="89" y="20061"/>
                    </a:lnTo>
                    <a:lnTo>
                      <a:pt x="119" y="19916"/>
                    </a:lnTo>
                    <a:lnTo>
                      <a:pt x="179" y="19820"/>
                    </a:lnTo>
                    <a:lnTo>
                      <a:pt x="179" y="19676"/>
                    </a:lnTo>
                    <a:lnTo>
                      <a:pt x="238" y="19579"/>
                    </a:lnTo>
                    <a:lnTo>
                      <a:pt x="238" y="19531"/>
                    </a:lnTo>
                    <a:lnTo>
                      <a:pt x="268" y="19339"/>
                    </a:lnTo>
                    <a:lnTo>
                      <a:pt x="268" y="19195"/>
                    </a:lnTo>
                    <a:lnTo>
                      <a:pt x="268" y="19147"/>
                    </a:lnTo>
                    <a:lnTo>
                      <a:pt x="328" y="19050"/>
                    </a:lnTo>
                    <a:lnTo>
                      <a:pt x="358" y="18906"/>
                    </a:lnTo>
                    <a:lnTo>
                      <a:pt x="417" y="18810"/>
                    </a:lnTo>
                    <a:lnTo>
                      <a:pt x="477" y="18617"/>
                    </a:lnTo>
                    <a:lnTo>
                      <a:pt x="506" y="18521"/>
                    </a:lnTo>
                    <a:lnTo>
                      <a:pt x="596" y="18329"/>
                    </a:lnTo>
                    <a:lnTo>
                      <a:pt x="655" y="18233"/>
                    </a:lnTo>
                    <a:lnTo>
                      <a:pt x="745" y="18040"/>
                    </a:lnTo>
                    <a:lnTo>
                      <a:pt x="804" y="17944"/>
                    </a:lnTo>
                    <a:lnTo>
                      <a:pt x="894" y="17800"/>
                    </a:lnTo>
                    <a:lnTo>
                      <a:pt x="983" y="17607"/>
                    </a:lnTo>
                    <a:lnTo>
                      <a:pt x="1073" y="17511"/>
                    </a:lnTo>
                    <a:lnTo>
                      <a:pt x="1132" y="17367"/>
                    </a:lnTo>
                    <a:lnTo>
                      <a:pt x="1222" y="17270"/>
                    </a:lnTo>
                    <a:lnTo>
                      <a:pt x="1311" y="17174"/>
                    </a:lnTo>
                    <a:lnTo>
                      <a:pt x="1430" y="17030"/>
                    </a:lnTo>
                    <a:lnTo>
                      <a:pt x="1519" y="16934"/>
                    </a:lnTo>
                    <a:lnTo>
                      <a:pt x="1609" y="16741"/>
                    </a:lnTo>
                    <a:lnTo>
                      <a:pt x="1698" y="16693"/>
                    </a:lnTo>
                    <a:lnTo>
                      <a:pt x="1788" y="16549"/>
                    </a:lnTo>
                    <a:lnTo>
                      <a:pt x="1907" y="16453"/>
                    </a:lnTo>
                    <a:lnTo>
                      <a:pt x="1996" y="16308"/>
                    </a:lnTo>
                    <a:lnTo>
                      <a:pt x="2086" y="16260"/>
                    </a:lnTo>
                    <a:lnTo>
                      <a:pt x="2145" y="16164"/>
                    </a:lnTo>
                    <a:lnTo>
                      <a:pt x="2205" y="16068"/>
                    </a:lnTo>
                    <a:lnTo>
                      <a:pt x="2294" y="15971"/>
                    </a:lnTo>
                    <a:lnTo>
                      <a:pt x="2383" y="15923"/>
                    </a:lnTo>
                    <a:lnTo>
                      <a:pt x="2473" y="15875"/>
                    </a:lnTo>
                    <a:lnTo>
                      <a:pt x="2532" y="15731"/>
                    </a:lnTo>
                    <a:lnTo>
                      <a:pt x="2562" y="15683"/>
                    </a:lnTo>
                    <a:lnTo>
                      <a:pt x="2681" y="15635"/>
                    </a:lnTo>
                    <a:lnTo>
                      <a:pt x="2711" y="15539"/>
                    </a:lnTo>
                    <a:lnTo>
                      <a:pt x="2801" y="15490"/>
                    </a:lnTo>
                    <a:lnTo>
                      <a:pt x="2860" y="15442"/>
                    </a:lnTo>
                    <a:lnTo>
                      <a:pt x="2860" y="15394"/>
                    </a:lnTo>
                    <a:lnTo>
                      <a:pt x="2950" y="15346"/>
                    </a:lnTo>
                    <a:lnTo>
                      <a:pt x="3039" y="15250"/>
                    </a:lnTo>
                    <a:lnTo>
                      <a:pt x="3158" y="15154"/>
                    </a:lnTo>
                    <a:lnTo>
                      <a:pt x="3247" y="15106"/>
                    </a:lnTo>
                    <a:lnTo>
                      <a:pt x="3396" y="14913"/>
                    </a:lnTo>
                    <a:lnTo>
                      <a:pt x="3516" y="14817"/>
                    </a:lnTo>
                    <a:lnTo>
                      <a:pt x="3665" y="14673"/>
                    </a:lnTo>
                    <a:lnTo>
                      <a:pt x="3873" y="14576"/>
                    </a:lnTo>
                    <a:lnTo>
                      <a:pt x="4052" y="14384"/>
                    </a:lnTo>
                    <a:lnTo>
                      <a:pt x="4231" y="14192"/>
                    </a:lnTo>
                    <a:lnTo>
                      <a:pt x="4469" y="14047"/>
                    </a:lnTo>
                    <a:lnTo>
                      <a:pt x="4678" y="13855"/>
                    </a:lnTo>
                    <a:lnTo>
                      <a:pt x="4916" y="13662"/>
                    </a:lnTo>
                    <a:lnTo>
                      <a:pt x="5154" y="13518"/>
                    </a:lnTo>
                    <a:lnTo>
                      <a:pt x="5393" y="13326"/>
                    </a:lnTo>
                    <a:lnTo>
                      <a:pt x="5631" y="13133"/>
                    </a:lnTo>
                    <a:lnTo>
                      <a:pt x="5899" y="12893"/>
                    </a:lnTo>
                    <a:lnTo>
                      <a:pt x="6137" y="12748"/>
                    </a:lnTo>
                    <a:lnTo>
                      <a:pt x="6376" y="12556"/>
                    </a:lnTo>
                    <a:lnTo>
                      <a:pt x="6614" y="12363"/>
                    </a:lnTo>
                    <a:lnTo>
                      <a:pt x="6852" y="12219"/>
                    </a:lnTo>
                    <a:lnTo>
                      <a:pt x="7091" y="12027"/>
                    </a:lnTo>
                    <a:lnTo>
                      <a:pt x="7270" y="11786"/>
                    </a:lnTo>
                    <a:lnTo>
                      <a:pt x="7567" y="11690"/>
                    </a:lnTo>
                    <a:lnTo>
                      <a:pt x="7746" y="11498"/>
                    </a:lnTo>
                    <a:lnTo>
                      <a:pt x="7985" y="11305"/>
                    </a:lnTo>
                    <a:lnTo>
                      <a:pt x="8134" y="11209"/>
                    </a:lnTo>
                    <a:lnTo>
                      <a:pt x="8372" y="11065"/>
                    </a:lnTo>
                    <a:lnTo>
                      <a:pt x="8521" y="10920"/>
                    </a:lnTo>
                    <a:lnTo>
                      <a:pt x="8700" y="10824"/>
                    </a:lnTo>
                    <a:lnTo>
                      <a:pt x="8849" y="10680"/>
                    </a:lnTo>
                    <a:lnTo>
                      <a:pt x="8998" y="10584"/>
                    </a:lnTo>
                    <a:lnTo>
                      <a:pt x="9087" y="10535"/>
                    </a:lnTo>
                    <a:lnTo>
                      <a:pt x="9266" y="10439"/>
                    </a:lnTo>
                    <a:lnTo>
                      <a:pt x="9415" y="10295"/>
                    </a:lnTo>
                    <a:lnTo>
                      <a:pt x="9564" y="10247"/>
                    </a:lnTo>
                    <a:lnTo>
                      <a:pt x="9713" y="10151"/>
                    </a:lnTo>
                    <a:lnTo>
                      <a:pt x="9891" y="10006"/>
                    </a:lnTo>
                    <a:lnTo>
                      <a:pt x="10100" y="9910"/>
                    </a:lnTo>
                    <a:lnTo>
                      <a:pt x="10219" y="9766"/>
                    </a:lnTo>
                    <a:lnTo>
                      <a:pt x="10428" y="9669"/>
                    </a:lnTo>
                    <a:lnTo>
                      <a:pt x="10606" y="9525"/>
                    </a:lnTo>
                    <a:lnTo>
                      <a:pt x="10815" y="9381"/>
                    </a:lnTo>
                    <a:lnTo>
                      <a:pt x="10994" y="9237"/>
                    </a:lnTo>
                    <a:lnTo>
                      <a:pt x="11232" y="9140"/>
                    </a:lnTo>
                    <a:lnTo>
                      <a:pt x="11411" y="8996"/>
                    </a:lnTo>
                    <a:lnTo>
                      <a:pt x="11619" y="8900"/>
                    </a:lnTo>
                    <a:lnTo>
                      <a:pt x="11798" y="8707"/>
                    </a:lnTo>
                    <a:lnTo>
                      <a:pt x="11977" y="8611"/>
                    </a:lnTo>
                    <a:lnTo>
                      <a:pt x="12185" y="8467"/>
                    </a:lnTo>
                    <a:lnTo>
                      <a:pt x="12364" y="8371"/>
                    </a:lnTo>
                    <a:lnTo>
                      <a:pt x="12573" y="8178"/>
                    </a:lnTo>
                    <a:lnTo>
                      <a:pt x="12751" y="8082"/>
                    </a:lnTo>
                    <a:lnTo>
                      <a:pt x="12900" y="7938"/>
                    </a:lnTo>
                    <a:lnTo>
                      <a:pt x="13079" y="7841"/>
                    </a:lnTo>
                    <a:lnTo>
                      <a:pt x="13228" y="7697"/>
                    </a:lnTo>
                    <a:lnTo>
                      <a:pt x="13407" y="7649"/>
                    </a:lnTo>
                    <a:lnTo>
                      <a:pt x="13556" y="7553"/>
                    </a:lnTo>
                    <a:lnTo>
                      <a:pt x="13705" y="7408"/>
                    </a:lnTo>
                    <a:lnTo>
                      <a:pt x="13854" y="7312"/>
                    </a:lnTo>
                    <a:lnTo>
                      <a:pt x="13943" y="7312"/>
                    </a:lnTo>
                    <a:lnTo>
                      <a:pt x="14092" y="7168"/>
                    </a:lnTo>
                    <a:lnTo>
                      <a:pt x="14182" y="7120"/>
                    </a:lnTo>
                    <a:lnTo>
                      <a:pt x="14271" y="7024"/>
                    </a:lnTo>
                    <a:lnTo>
                      <a:pt x="14360" y="7024"/>
                    </a:lnTo>
                    <a:lnTo>
                      <a:pt x="14420" y="6879"/>
                    </a:lnTo>
                    <a:lnTo>
                      <a:pt x="14569" y="6831"/>
                    </a:lnTo>
                    <a:lnTo>
                      <a:pt x="14688" y="6783"/>
                    </a:lnTo>
                    <a:lnTo>
                      <a:pt x="14837" y="6639"/>
                    </a:lnTo>
                    <a:lnTo>
                      <a:pt x="14926" y="6591"/>
                    </a:lnTo>
                    <a:lnTo>
                      <a:pt x="15135" y="6398"/>
                    </a:lnTo>
                    <a:lnTo>
                      <a:pt x="15254" y="6350"/>
                    </a:lnTo>
                    <a:lnTo>
                      <a:pt x="15463" y="6254"/>
                    </a:lnTo>
                    <a:lnTo>
                      <a:pt x="15612" y="6110"/>
                    </a:lnTo>
                    <a:lnTo>
                      <a:pt x="15790" y="6013"/>
                    </a:lnTo>
                    <a:lnTo>
                      <a:pt x="15939" y="5821"/>
                    </a:lnTo>
                    <a:lnTo>
                      <a:pt x="16118" y="5725"/>
                    </a:lnTo>
                    <a:lnTo>
                      <a:pt x="16327" y="5580"/>
                    </a:lnTo>
                    <a:lnTo>
                      <a:pt x="16446" y="5484"/>
                    </a:lnTo>
                    <a:lnTo>
                      <a:pt x="16654" y="5292"/>
                    </a:lnTo>
                    <a:lnTo>
                      <a:pt x="16833" y="5196"/>
                    </a:lnTo>
                    <a:lnTo>
                      <a:pt x="17042" y="5051"/>
                    </a:lnTo>
                    <a:lnTo>
                      <a:pt x="17220" y="4955"/>
                    </a:lnTo>
                    <a:lnTo>
                      <a:pt x="17399" y="4811"/>
                    </a:lnTo>
                    <a:lnTo>
                      <a:pt x="17608" y="4666"/>
                    </a:lnTo>
                    <a:lnTo>
                      <a:pt x="17727" y="4522"/>
                    </a:lnTo>
                    <a:lnTo>
                      <a:pt x="17935" y="4426"/>
                    </a:lnTo>
                    <a:lnTo>
                      <a:pt x="18084" y="4282"/>
                    </a:lnTo>
                    <a:lnTo>
                      <a:pt x="18204" y="4185"/>
                    </a:lnTo>
                    <a:lnTo>
                      <a:pt x="18353" y="4041"/>
                    </a:lnTo>
                    <a:lnTo>
                      <a:pt x="18502" y="3945"/>
                    </a:lnTo>
                    <a:lnTo>
                      <a:pt x="18650" y="3800"/>
                    </a:lnTo>
                    <a:lnTo>
                      <a:pt x="18799" y="3752"/>
                    </a:lnTo>
                    <a:lnTo>
                      <a:pt x="18889" y="3656"/>
                    </a:lnTo>
                    <a:lnTo>
                      <a:pt x="18978" y="3512"/>
                    </a:lnTo>
                    <a:lnTo>
                      <a:pt x="19068" y="3464"/>
                    </a:lnTo>
                    <a:lnTo>
                      <a:pt x="19127" y="3416"/>
                    </a:lnTo>
                    <a:lnTo>
                      <a:pt x="19217" y="3271"/>
                    </a:lnTo>
                    <a:lnTo>
                      <a:pt x="19306" y="3223"/>
                    </a:lnTo>
                    <a:lnTo>
                      <a:pt x="19395" y="3175"/>
                    </a:lnTo>
                    <a:lnTo>
                      <a:pt x="19455" y="3127"/>
                    </a:lnTo>
                    <a:lnTo>
                      <a:pt x="19514" y="2983"/>
                    </a:lnTo>
                    <a:lnTo>
                      <a:pt x="19634" y="2935"/>
                    </a:lnTo>
                    <a:lnTo>
                      <a:pt x="19693" y="2886"/>
                    </a:lnTo>
                    <a:lnTo>
                      <a:pt x="19783" y="2742"/>
                    </a:lnTo>
                    <a:lnTo>
                      <a:pt x="19842" y="2694"/>
                    </a:lnTo>
                    <a:lnTo>
                      <a:pt x="19932" y="2646"/>
                    </a:lnTo>
                    <a:lnTo>
                      <a:pt x="19961" y="2502"/>
                    </a:lnTo>
                    <a:lnTo>
                      <a:pt x="20081" y="2502"/>
                    </a:lnTo>
                    <a:lnTo>
                      <a:pt x="20110" y="2405"/>
                    </a:lnTo>
                    <a:lnTo>
                      <a:pt x="20200" y="2357"/>
                    </a:lnTo>
                    <a:lnTo>
                      <a:pt x="20259" y="2309"/>
                    </a:lnTo>
                    <a:lnTo>
                      <a:pt x="20319" y="2165"/>
                    </a:lnTo>
                    <a:lnTo>
                      <a:pt x="20408" y="2117"/>
                    </a:lnTo>
                    <a:lnTo>
                      <a:pt x="20438" y="2069"/>
                    </a:lnTo>
                    <a:lnTo>
                      <a:pt x="20498" y="1972"/>
                    </a:lnTo>
                    <a:lnTo>
                      <a:pt x="20557" y="1924"/>
                    </a:lnTo>
                    <a:lnTo>
                      <a:pt x="20587" y="1876"/>
                    </a:lnTo>
                    <a:lnTo>
                      <a:pt x="20647" y="1828"/>
                    </a:lnTo>
                    <a:lnTo>
                      <a:pt x="20736" y="1732"/>
                    </a:lnTo>
                    <a:lnTo>
                      <a:pt x="20736" y="1684"/>
                    </a:lnTo>
                    <a:lnTo>
                      <a:pt x="20796" y="1636"/>
                    </a:lnTo>
                    <a:lnTo>
                      <a:pt x="20885" y="1588"/>
                    </a:lnTo>
                    <a:lnTo>
                      <a:pt x="20885" y="1539"/>
                    </a:lnTo>
                    <a:lnTo>
                      <a:pt x="20915" y="1443"/>
                    </a:lnTo>
                    <a:lnTo>
                      <a:pt x="20974" y="1395"/>
                    </a:lnTo>
                    <a:lnTo>
                      <a:pt x="21034" y="1347"/>
                    </a:lnTo>
                    <a:lnTo>
                      <a:pt x="21064" y="1299"/>
                    </a:lnTo>
                    <a:lnTo>
                      <a:pt x="21123" y="1203"/>
                    </a:lnTo>
                    <a:lnTo>
                      <a:pt x="21123" y="1155"/>
                    </a:lnTo>
                    <a:lnTo>
                      <a:pt x="21153" y="1106"/>
                    </a:lnTo>
                    <a:lnTo>
                      <a:pt x="21213" y="1058"/>
                    </a:lnTo>
                    <a:lnTo>
                      <a:pt x="21213" y="1010"/>
                    </a:lnTo>
                    <a:lnTo>
                      <a:pt x="21272" y="914"/>
                    </a:lnTo>
                    <a:lnTo>
                      <a:pt x="21302" y="866"/>
                    </a:lnTo>
                    <a:lnTo>
                      <a:pt x="21302" y="818"/>
                    </a:lnTo>
                    <a:lnTo>
                      <a:pt x="21362" y="770"/>
                    </a:lnTo>
                    <a:lnTo>
                      <a:pt x="21362" y="673"/>
                    </a:lnTo>
                    <a:lnTo>
                      <a:pt x="21391" y="625"/>
                    </a:lnTo>
                    <a:lnTo>
                      <a:pt x="21451" y="625"/>
                    </a:lnTo>
                    <a:lnTo>
                      <a:pt x="21451" y="577"/>
                    </a:lnTo>
                    <a:lnTo>
                      <a:pt x="21451" y="529"/>
                    </a:lnTo>
                    <a:lnTo>
                      <a:pt x="21451" y="433"/>
                    </a:lnTo>
                    <a:lnTo>
                      <a:pt x="21451" y="385"/>
                    </a:lnTo>
                    <a:lnTo>
                      <a:pt x="21451" y="337"/>
                    </a:lnTo>
                    <a:lnTo>
                      <a:pt x="21511" y="337"/>
                    </a:lnTo>
                    <a:lnTo>
                      <a:pt x="21511" y="241"/>
                    </a:lnTo>
                    <a:lnTo>
                      <a:pt x="21540" y="144"/>
                    </a:lnTo>
                    <a:lnTo>
                      <a:pt x="21540" y="96"/>
                    </a:lnTo>
                    <a:lnTo>
                      <a:pt x="21540" y="48"/>
                    </a:lnTo>
                    <a:lnTo>
                      <a:pt x="21540" y="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99" name="AutoShape 66"/>
              <p:cNvSpPr>
                <a:spLocks/>
              </p:cNvSpPr>
              <p:nvPr/>
            </p:nvSpPr>
            <p:spPr bwMode="auto">
              <a:xfrm>
                <a:off x="24" y="16"/>
                <a:ext cx="500" cy="363"/>
              </a:xfrm>
              <a:custGeom>
                <a:avLst/>
                <a:gdLst>
                  <a:gd name="T0" fmla="*/ 0 w 21600"/>
                  <a:gd name="T1" fmla="*/ 0 h 21600"/>
                  <a:gd name="T2" fmla="*/ 21600 w 21600"/>
                  <a:gd name="T3" fmla="*/ 21600 h 21600"/>
                </a:gdLst>
                <a:ahLst/>
                <a:cxnLst/>
                <a:rect l="T0" t="T1" r="T2" b="T3"/>
                <a:pathLst>
                  <a:path w="21600" h="21600">
                    <a:moveTo>
                      <a:pt x="7518" y="57"/>
                    </a:moveTo>
                    <a:lnTo>
                      <a:pt x="7518" y="57"/>
                    </a:lnTo>
                    <a:lnTo>
                      <a:pt x="7435" y="57"/>
                    </a:lnTo>
                    <a:lnTo>
                      <a:pt x="7394" y="114"/>
                    </a:lnTo>
                    <a:lnTo>
                      <a:pt x="7311" y="171"/>
                    </a:lnTo>
                    <a:lnTo>
                      <a:pt x="7186" y="227"/>
                    </a:lnTo>
                    <a:lnTo>
                      <a:pt x="7103" y="227"/>
                    </a:lnTo>
                    <a:lnTo>
                      <a:pt x="7062" y="398"/>
                    </a:lnTo>
                    <a:lnTo>
                      <a:pt x="6895" y="398"/>
                    </a:lnTo>
                    <a:lnTo>
                      <a:pt x="6771" y="455"/>
                    </a:lnTo>
                    <a:lnTo>
                      <a:pt x="6729" y="512"/>
                    </a:lnTo>
                    <a:lnTo>
                      <a:pt x="6605" y="625"/>
                    </a:lnTo>
                    <a:lnTo>
                      <a:pt x="6438" y="682"/>
                    </a:lnTo>
                    <a:lnTo>
                      <a:pt x="6314" y="796"/>
                    </a:lnTo>
                    <a:lnTo>
                      <a:pt x="6272" y="853"/>
                    </a:lnTo>
                    <a:lnTo>
                      <a:pt x="6106" y="966"/>
                    </a:lnTo>
                    <a:lnTo>
                      <a:pt x="5982" y="1023"/>
                    </a:lnTo>
                    <a:lnTo>
                      <a:pt x="5857" y="1137"/>
                    </a:lnTo>
                    <a:lnTo>
                      <a:pt x="5732" y="1251"/>
                    </a:lnTo>
                    <a:lnTo>
                      <a:pt x="5608" y="1307"/>
                    </a:lnTo>
                    <a:lnTo>
                      <a:pt x="5400" y="1421"/>
                    </a:lnTo>
                    <a:lnTo>
                      <a:pt x="5317" y="1535"/>
                    </a:lnTo>
                    <a:lnTo>
                      <a:pt x="5192" y="1648"/>
                    </a:lnTo>
                    <a:lnTo>
                      <a:pt x="5068" y="1762"/>
                    </a:lnTo>
                    <a:lnTo>
                      <a:pt x="4860" y="1876"/>
                    </a:lnTo>
                    <a:lnTo>
                      <a:pt x="4777" y="1989"/>
                    </a:lnTo>
                    <a:lnTo>
                      <a:pt x="4735" y="2046"/>
                    </a:lnTo>
                    <a:lnTo>
                      <a:pt x="4528" y="2217"/>
                    </a:lnTo>
                    <a:lnTo>
                      <a:pt x="4486" y="2331"/>
                    </a:lnTo>
                    <a:lnTo>
                      <a:pt x="4320" y="2501"/>
                    </a:lnTo>
                    <a:lnTo>
                      <a:pt x="4278" y="2558"/>
                    </a:lnTo>
                    <a:lnTo>
                      <a:pt x="4154" y="2672"/>
                    </a:lnTo>
                    <a:lnTo>
                      <a:pt x="3988" y="2842"/>
                    </a:lnTo>
                    <a:lnTo>
                      <a:pt x="3946" y="2956"/>
                    </a:lnTo>
                    <a:lnTo>
                      <a:pt x="3822" y="3126"/>
                    </a:lnTo>
                    <a:lnTo>
                      <a:pt x="3738" y="3183"/>
                    </a:lnTo>
                    <a:lnTo>
                      <a:pt x="3614" y="3297"/>
                    </a:lnTo>
                    <a:lnTo>
                      <a:pt x="3531" y="3467"/>
                    </a:lnTo>
                    <a:lnTo>
                      <a:pt x="3406" y="3581"/>
                    </a:lnTo>
                    <a:lnTo>
                      <a:pt x="3282" y="3752"/>
                    </a:lnTo>
                    <a:lnTo>
                      <a:pt x="3198" y="3808"/>
                    </a:lnTo>
                    <a:lnTo>
                      <a:pt x="3074" y="3922"/>
                    </a:lnTo>
                    <a:lnTo>
                      <a:pt x="2991" y="4093"/>
                    </a:lnTo>
                    <a:lnTo>
                      <a:pt x="2949" y="4149"/>
                    </a:lnTo>
                    <a:lnTo>
                      <a:pt x="2825" y="4320"/>
                    </a:lnTo>
                    <a:lnTo>
                      <a:pt x="2742" y="4434"/>
                    </a:lnTo>
                    <a:lnTo>
                      <a:pt x="2658" y="4491"/>
                    </a:lnTo>
                    <a:lnTo>
                      <a:pt x="2534" y="4661"/>
                    </a:lnTo>
                    <a:lnTo>
                      <a:pt x="2492" y="4718"/>
                    </a:lnTo>
                    <a:lnTo>
                      <a:pt x="2409" y="4775"/>
                    </a:lnTo>
                    <a:lnTo>
                      <a:pt x="2368" y="4945"/>
                    </a:lnTo>
                    <a:lnTo>
                      <a:pt x="2285" y="5002"/>
                    </a:lnTo>
                    <a:lnTo>
                      <a:pt x="2202" y="5059"/>
                    </a:lnTo>
                    <a:lnTo>
                      <a:pt x="2160" y="5116"/>
                    </a:lnTo>
                    <a:lnTo>
                      <a:pt x="2077" y="5229"/>
                    </a:lnTo>
                    <a:lnTo>
                      <a:pt x="2035" y="5286"/>
                    </a:lnTo>
                    <a:lnTo>
                      <a:pt x="1952" y="5343"/>
                    </a:lnTo>
                    <a:lnTo>
                      <a:pt x="1952" y="5400"/>
                    </a:lnTo>
                    <a:lnTo>
                      <a:pt x="1952" y="5457"/>
                    </a:lnTo>
                    <a:lnTo>
                      <a:pt x="1952" y="5571"/>
                    </a:lnTo>
                    <a:lnTo>
                      <a:pt x="1952" y="5627"/>
                    </a:lnTo>
                    <a:lnTo>
                      <a:pt x="1952" y="5684"/>
                    </a:lnTo>
                    <a:lnTo>
                      <a:pt x="1952" y="5741"/>
                    </a:lnTo>
                    <a:lnTo>
                      <a:pt x="2035" y="5855"/>
                    </a:lnTo>
                    <a:lnTo>
                      <a:pt x="2035" y="5912"/>
                    </a:lnTo>
                    <a:lnTo>
                      <a:pt x="2077" y="6025"/>
                    </a:lnTo>
                    <a:lnTo>
                      <a:pt x="2077" y="6082"/>
                    </a:lnTo>
                    <a:lnTo>
                      <a:pt x="2077" y="6196"/>
                    </a:lnTo>
                    <a:lnTo>
                      <a:pt x="2160" y="6309"/>
                    </a:lnTo>
                    <a:lnTo>
                      <a:pt x="2202" y="6366"/>
                    </a:lnTo>
                    <a:lnTo>
                      <a:pt x="2202" y="6537"/>
                    </a:lnTo>
                    <a:lnTo>
                      <a:pt x="2285" y="6594"/>
                    </a:lnTo>
                    <a:lnTo>
                      <a:pt x="2368" y="6707"/>
                    </a:lnTo>
                    <a:lnTo>
                      <a:pt x="2409" y="6878"/>
                    </a:lnTo>
                    <a:lnTo>
                      <a:pt x="2409" y="6935"/>
                    </a:lnTo>
                    <a:lnTo>
                      <a:pt x="2534" y="7105"/>
                    </a:lnTo>
                    <a:lnTo>
                      <a:pt x="2534" y="7219"/>
                    </a:lnTo>
                    <a:lnTo>
                      <a:pt x="2658" y="7389"/>
                    </a:lnTo>
                    <a:lnTo>
                      <a:pt x="2742" y="7503"/>
                    </a:lnTo>
                    <a:lnTo>
                      <a:pt x="2825" y="7560"/>
                    </a:lnTo>
                    <a:lnTo>
                      <a:pt x="2949" y="7787"/>
                    </a:lnTo>
                    <a:lnTo>
                      <a:pt x="2991" y="7844"/>
                    </a:lnTo>
                    <a:lnTo>
                      <a:pt x="3157" y="8015"/>
                    </a:lnTo>
                    <a:lnTo>
                      <a:pt x="3282" y="8128"/>
                    </a:lnTo>
                    <a:lnTo>
                      <a:pt x="3406" y="8356"/>
                    </a:lnTo>
                    <a:lnTo>
                      <a:pt x="3531" y="8413"/>
                    </a:lnTo>
                    <a:lnTo>
                      <a:pt x="3655" y="8526"/>
                    </a:lnTo>
                    <a:lnTo>
                      <a:pt x="3863" y="8697"/>
                    </a:lnTo>
                    <a:lnTo>
                      <a:pt x="3946" y="8924"/>
                    </a:lnTo>
                    <a:lnTo>
                      <a:pt x="4154" y="9038"/>
                    </a:lnTo>
                    <a:lnTo>
                      <a:pt x="4320" y="9152"/>
                    </a:lnTo>
                    <a:lnTo>
                      <a:pt x="4486" y="9322"/>
                    </a:lnTo>
                    <a:lnTo>
                      <a:pt x="4652" y="9436"/>
                    </a:lnTo>
                    <a:lnTo>
                      <a:pt x="4777" y="9606"/>
                    </a:lnTo>
                    <a:lnTo>
                      <a:pt x="4985" y="9720"/>
                    </a:lnTo>
                    <a:lnTo>
                      <a:pt x="5192" y="9891"/>
                    </a:lnTo>
                    <a:lnTo>
                      <a:pt x="5400" y="10061"/>
                    </a:lnTo>
                    <a:lnTo>
                      <a:pt x="5525" y="10232"/>
                    </a:lnTo>
                    <a:lnTo>
                      <a:pt x="5774" y="10345"/>
                    </a:lnTo>
                    <a:lnTo>
                      <a:pt x="5940" y="10516"/>
                    </a:lnTo>
                    <a:lnTo>
                      <a:pt x="6106" y="10686"/>
                    </a:lnTo>
                    <a:lnTo>
                      <a:pt x="6314" y="10857"/>
                    </a:lnTo>
                    <a:lnTo>
                      <a:pt x="6522" y="10971"/>
                    </a:lnTo>
                    <a:lnTo>
                      <a:pt x="6729" y="11141"/>
                    </a:lnTo>
                    <a:lnTo>
                      <a:pt x="6895" y="11255"/>
                    </a:lnTo>
                    <a:lnTo>
                      <a:pt x="7103" y="11425"/>
                    </a:lnTo>
                    <a:lnTo>
                      <a:pt x="7311" y="11539"/>
                    </a:lnTo>
                    <a:lnTo>
                      <a:pt x="7518" y="11709"/>
                    </a:lnTo>
                    <a:lnTo>
                      <a:pt x="7726" y="11823"/>
                    </a:lnTo>
                    <a:lnTo>
                      <a:pt x="7892" y="11880"/>
                    </a:lnTo>
                    <a:lnTo>
                      <a:pt x="8100" y="12107"/>
                    </a:lnTo>
                    <a:lnTo>
                      <a:pt x="8225" y="12164"/>
                    </a:lnTo>
                    <a:lnTo>
                      <a:pt x="8432" y="12335"/>
                    </a:lnTo>
                    <a:lnTo>
                      <a:pt x="8640" y="12448"/>
                    </a:lnTo>
                    <a:lnTo>
                      <a:pt x="8848" y="12562"/>
                    </a:lnTo>
                    <a:lnTo>
                      <a:pt x="8972" y="12676"/>
                    </a:lnTo>
                    <a:lnTo>
                      <a:pt x="9180" y="12733"/>
                    </a:lnTo>
                    <a:lnTo>
                      <a:pt x="9305" y="12846"/>
                    </a:lnTo>
                    <a:lnTo>
                      <a:pt x="9512" y="13017"/>
                    </a:lnTo>
                    <a:lnTo>
                      <a:pt x="9762" y="13074"/>
                    </a:lnTo>
                    <a:lnTo>
                      <a:pt x="10011" y="13301"/>
                    </a:lnTo>
                    <a:lnTo>
                      <a:pt x="10302" y="13415"/>
                    </a:lnTo>
                    <a:lnTo>
                      <a:pt x="10551" y="13585"/>
                    </a:lnTo>
                    <a:lnTo>
                      <a:pt x="10842" y="13756"/>
                    </a:lnTo>
                    <a:lnTo>
                      <a:pt x="11132" y="13926"/>
                    </a:lnTo>
                    <a:lnTo>
                      <a:pt x="11465" y="14097"/>
                    </a:lnTo>
                    <a:lnTo>
                      <a:pt x="11797" y="14324"/>
                    </a:lnTo>
                    <a:lnTo>
                      <a:pt x="12129" y="14552"/>
                    </a:lnTo>
                    <a:lnTo>
                      <a:pt x="12462" y="14779"/>
                    </a:lnTo>
                    <a:lnTo>
                      <a:pt x="12877" y="14949"/>
                    </a:lnTo>
                    <a:lnTo>
                      <a:pt x="13209" y="15120"/>
                    </a:lnTo>
                    <a:lnTo>
                      <a:pt x="13542" y="15291"/>
                    </a:lnTo>
                    <a:lnTo>
                      <a:pt x="13874" y="15518"/>
                    </a:lnTo>
                    <a:lnTo>
                      <a:pt x="14206" y="15745"/>
                    </a:lnTo>
                    <a:lnTo>
                      <a:pt x="14538" y="15916"/>
                    </a:lnTo>
                    <a:lnTo>
                      <a:pt x="14788" y="16086"/>
                    </a:lnTo>
                    <a:lnTo>
                      <a:pt x="15120" y="16257"/>
                    </a:lnTo>
                    <a:lnTo>
                      <a:pt x="15369" y="16427"/>
                    </a:lnTo>
                    <a:lnTo>
                      <a:pt x="15702" y="16655"/>
                    </a:lnTo>
                    <a:lnTo>
                      <a:pt x="15992" y="16825"/>
                    </a:lnTo>
                    <a:lnTo>
                      <a:pt x="16242" y="16939"/>
                    </a:lnTo>
                    <a:lnTo>
                      <a:pt x="16449" y="17053"/>
                    </a:lnTo>
                    <a:lnTo>
                      <a:pt x="16657" y="17166"/>
                    </a:lnTo>
                    <a:lnTo>
                      <a:pt x="16865" y="17280"/>
                    </a:lnTo>
                    <a:lnTo>
                      <a:pt x="16906" y="17394"/>
                    </a:lnTo>
                    <a:lnTo>
                      <a:pt x="17031" y="17394"/>
                    </a:lnTo>
                    <a:lnTo>
                      <a:pt x="17155" y="17564"/>
                    </a:lnTo>
                    <a:lnTo>
                      <a:pt x="17238" y="17564"/>
                    </a:lnTo>
                    <a:lnTo>
                      <a:pt x="21600" y="19895"/>
                    </a:lnTo>
                    <a:lnTo>
                      <a:pt x="18775" y="21600"/>
                    </a:lnTo>
                    <a:lnTo>
                      <a:pt x="18692" y="21600"/>
                    </a:lnTo>
                    <a:lnTo>
                      <a:pt x="18651" y="21486"/>
                    </a:lnTo>
                    <a:lnTo>
                      <a:pt x="18485" y="21486"/>
                    </a:lnTo>
                    <a:lnTo>
                      <a:pt x="18360" y="21373"/>
                    </a:lnTo>
                    <a:lnTo>
                      <a:pt x="18235" y="21316"/>
                    </a:lnTo>
                    <a:lnTo>
                      <a:pt x="17986" y="21145"/>
                    </a:lnTo>
                    <a:lnTo>
                      <a:pt x="17778" y="21088"/>
                    </a:lnTo>
                    <a:lnTo>
                      <a:pt x="17446" y="20975"/>
                    </a:lnTo>
                    <a:lnTo>
                      <a:pt x="17155" y="20747"/>
                    </a:lnTo>
                    <a:lnTo>
                      <a:pt x="16865" y="20634"/>
                    </a:lnTo>
                    <a:lnTo>
                      <a:pt x="16532" y="20406"/>
                    </a:lnTo>
                    <a:lnTo>
                      <a:pt x="16117" y="20236"/>
                    </a:lnTo>
                    <a:lnTo>
                      <a:pt x="15702" y="20065"/>
                    </a:lnTo>
                    <a:lnTo>
                      <a:pt x="15369" y="19838"/>
                    </a:lnTo>
                    <a:lnTo>
                      <a:pt x="14995" y="19611"/>
                    </a:lnTo>
                    <a:lnTo>
                      <a:pt x="14538" y="19440"/>
                    </a:lnTo>
                    <a:lnTo>
                      <a:pt x="14123" y="19213"/>
                    </a:lnTo>
                    <a:lnTo>
                      <a:pt x="13749" y="18928"/>
                    </a:lnTo>
                    <a:lnTo>
                      <a:pt x="13251" y="18701"/>
                    </a:lnTo>
                    <a:lnTo>
                      <a:pt x="12918" y="18531"/>
                    </a:lnTo>
                    <a:lnTo>
                      <a:pt x="12462" y="18303"/>
                    </a:lnTo>
                    <a:lnTo>
                      <a:pt x="12088" y="18076"/>
                    </a:lnTo>
                    <a:lnTo>
                      <a:pt x="11672" y="17905"/>
                    </a:lnTo>
                    <a:lnTo>
                      <a:pt x="11298" y="17678"/>
                    </a:lnTo>
                    <a:lnTo>
                      <a:pt x="10966" y="17451"/>
                    </a:lnTo>
                    <a:lnTo>
                      <a:pt x="10551" y="17280"/>
                    </a:lnTo>
                    <a:lnTo>
                      <a:pt x="10218" y="17109"/>
                    </a:lnTo>
                    <a:lnTo>
                      <a:pt x="9969" y="16939"/>
                    </a:lnTo>
                    <a:lnTo>
                      <a:pt x="9637" y="16768"/>
                    </a:lnTo>
                    <a:lnTo>
                      <a:pt x="9429" y="16655"/>
                    </a:lnTo>
                    <a:lnTo>
                      <a:pt x="9180" y="16484"/>
                    </a:lnTo>
                    <a:lnTo>
                      <a:pt x="8972" y="16427"/>
                    </a:lnTo>
                    <a:lnTo>
                      <a:pt x="8765" y="16257"/>
                    </a:lnTo>
                    <a:lnTo>
                      <a:pt x="8557" y="16143"/>
                    </a:lnTo>
                    <a:lnTo>
                      <a:pt x="8308" y="16029"/>
                    </a:lnTo>
                    <a:lnTo>
                      <a:pt x="8100" y="15859"/>
                    </a:lnTo>
                    <a:lnTo>
                      <a:pt x="7851" y="15745"/>
                    </a:lnTo>
                    <a:lnTo>
                      <a:pt x="7560" y="15518"/>
                    </a:lnTo>
                    <a:lnTo>
                      <a:pt x="7311" y="15291"/>
                    </a:lnTo>
                    <a:lnTo>
                      <a:pt x="6978" y="15120"/>
                    </a:lnTo>
                    <a:lnTo>
                      <a:pt x="6729" y="14893"/>
                    </a:lnTo>
                    <a:lnTo>
                      <a:pt x="6314" y="14665"/>
                    </a:lnTo>
                    <a:lnTo>
                      <a:pt x="6065" y="14495"/>
                    </a:lnTo>
                    <a:lnTo>
                      <a:pt x="5732" y="14211"/>
                    </a:lnTo>
                    <a:lnTo>
                      <a:pt x="5400" y="13983"/>
                    </a:lnTo>
                    <a:lnTo>
                      <a:pt x="5068" y="13699"/>
                    </a:lnTo>
                    <a:lnTo>
                      <a:pt x="4735" y="13415"/>
                    </a:lnTo>
                    <a:lnTo>
                      <a:pt x="4403" y="13131"/>
                    </a:lnTo>
                    <a:lnTo>
                      <a:pt x="4154" y="12846"/>
                    </a:lnTo>
                    <a:lnTo>
                      <a:pt x="3822" y="12676"/>
                    </a:lnTo>
                    <a:lnTo>
                      <a:pt x="3489" y="12392"/>
                    </a:lnTo>
                    <a:lnTo>
                      <a:pt x="3157" y="12107"/>
                    </a:lnTo>
                    <a:lnTo>
                      <a:pt x="2866" y="11823"/>
                    </a:lnTo>
                    <a:lnTo>
                      <a:pt x="2534" y="11539"/>
                    </a:lnTo>
                    <a:lnTo>
                      <a:pt x="2285" y="11255"/>
                    </a:lnTo>
                    <a:lnTo>
                      <a:pt x="2035" y="10971"/>
                    </a:lnTo>
                    <a:lnTo>
                      <a:pt x="1745" y="10686"/>
                    </a:lnTo>
                    <a:lnTo>
                      <a:pt x="1537" y="10402"/>
                    </a:lnTo>
                    <a:lnTo>
                      <a:pt x="1371" y="10175"/>
                    </a:lnTo>
                    <a:lnTo>
                      <a:pt x="1163" y="9891"/>
                    </a:lnTo>
                    <a:lnTo>
                      <a:pt x="955" y="9663"/>
                    </a:lnTo>
                    <a:lnTo>
                      <a:pt x="831" y="9379"/>
                    </a:lnTo>
                    <a:lnTo>
                      <a:pt x="706" y="9152"/>
                    </a:lnTo>
                    <a:lnTo>
                      <a:pt x="582" y="8924"/>
                    </a:lnTo>
                    <a:lnTo>
                      <a:pt x="540" y="8754"/>
                    </a:lnTo>
                    <a:lnTo>
                      <a:pt x="457" y="8469"/>
                    </a:lnTo>
                    <a:lnTo>
                      <a:pt x="415" y="8356"/>
                    </a:lnTo>
                    <a:lnTo>
                      <a:pt x="332" y="8128"/>
                    </a:lnTo>
                    <a:lnTo>
                      <a:pt x="291" y="7901"/>
                    </a:lnTo>
                    <a:lnTo>
                      <a:pt x="208" y="7731"/>
                    </a:lnTo>
                    <a:lnTo>
                      <a:pt x="125" y="7503"/>
                    </a:lnTo>
                    <a:lnTo>
                      <a:pt x="125" y="7389"/>
                    </a:lnTo>
                    <a:lnTo>
                      <a:pt x="83" y="7219"/>
                    </a:lnTo>
                    <a:lnTo>
                      <a:pt x="83" y="6992"/>
                    </a:lnTo>
                    <a:lnTo>
                      <a:pt x="83" y="6878"/>
                    </a:lnTo>
                    <a:lnTo>
                      <a:pt x="83" y="6707"/>
                    </a:lnTo>
                    <a:lnTo>
                      <a:pt x="0" y="6594"/>
                    </a:lnTo>
                    <a:lnTo>
                      <a:pt x="0" y="6480"/>
                    </a:lnTo>
                    <a:lnTo>
                      <a:pt x="0" y="6309"/>
                    </a:lnTo>
                    <a:lnTo>
                      <a:pt x="0" y="6196"/>
                    </a:lnTo>
                    <a:lnTo>
                      <a:pt x="0" y="6082"/>
                    </a:lnTo>
                    <a:lnTo>
                      <a:pt x="0" y="5968"/>
                    </a:lnTo>
                    <a:lnTo>
                      <a:pt x="0" y="5855"/>
                    </a:lnTo>
                    <a:lnTo>
                      <a:pt x="0" y="5741"/>
                    </a:lnTo>
                    <a:lnTo>
                      <a:pt x="0" y="5627"/>
                    </a:lnTo>
                    <a:lnTo>
                      <a:pt x="0" y="5571"/>
                    </a:lnTo>
                    <a:lnTo>
                      <a:pt x="0" y="5457"/>
                    </a:lnTo>
                    <a:lnTo>
                      <a:pt x="0" y="5400"/>
                    </a:lnTo>
                    <a:lnTo>
                      <a:pt x="83" y="5343"/>
                    </a:lnTo>
                    <a:lnTo>
                      <a:pt x="83" y="5286"/>
                    </a:lnTo>
                    <a:lnTo>
                      <a:pt x="83" y="5229"/>
                    </a:lnTo>
                    <a:lnTo>
                      <a:pt x="83" y="5116"/>
                    </a:lnTo>
                    <a:lnTo>
                      <a:pt x="83" y="5059"/>
                    </a:lnTo>
                    <a:lnTo>
                      <a:pt x="83" y="4945"/>
                    </a:lnTo>
                    <a:lnTo>
                      <a:pt x="83" y="4832"/>
                    </a:lnTo>
                    <a:lnTo>
                      <a:pt x="83" y="4718"/>
                    </a:lnTo>
                    <a:lnTo>
                      <a:pt x="83" y="4661"/>
                    </a:lnTo>
                    <a:lnTo>
                      <a:pt x="83" y="4491"/>
                    </a:lnTo>
                    <a:lnTo>
                      <a:pt x="83" y="4434"/>
                    </a:lnTo>
                    <a:lnTo>
                      <a:pt x="83" y="4377"/>
                    </a:lnTo>
                    <a:lnTo>
                      <a:pt x="83" y="4320"/>
                    </a:lnTo>
                    <a:lnTo>
                      <a:pt x="83" y="4206"/>
                    </a:lnTo>
                    <a:lnTo>
                      <a:pt x="83" y="4149"/>
                    </a:lnTo>
                    <a:lnTo>
                      <a:pt x="83" y="4093"/>
                    </a:lnTo>
                    <a:lnTo>
                      <a:pt x="125" y="4036"/>
                    </a:lnTo>
                    <a:lnTo>
                      <a:pt x="125" y="3922"/>
                    </a:lnTo>
                    <a:lnTo>
                      <a:pt x="125" y="3865"/>
                    </a:lnTo>
                    <a:lnTo>
                      <a:pt x="125" y="3808"/>
                    </a:lnTo>
                    <a:lnTo>
                      <a:pt x="125" y="3752"/>
                    </a:lnTo>
                    <a:lnTo>
                      <a:pt x="125" y="3695"/>
                    </a:lnTo>
                    <a:lnTo>
                      <a:pt x="125" y="3581"/>
                    </a:lnTo>
                    <a:lnTo>
                      <a:pt x="125" y="3524"/>
                    </a:lnTo>
                    <a:lnTo>
                      <a:pt x="125" y="3467"/>
                    </a:lnTo>
                    <a:lnTo>
                      <a:pt x="1038" y="2274"/>
                    </a:lnTo>
                    <a:lnTo>
                      <a:pt x="1952" y="1421"/>
                    </a:lnTo>
                    <a:lnTo>
                      <a:pt x="2825" y="625"/>
                    </a:lnTo>
                    <a:lnTo>
                      <a:pt x="3489" y="0"/>
                    </a:lnTo>
                    <a:lnTo>
                      <a:pt x="7518" y="57"/>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00" name="AutoShape 67"/>
              <p:cNvSpPr>
                <a:spLocks/>
              </p:cNvSpPr>
              <p:nvPr/>
            </p:nvSpPr>
            <p:spPr bwMode="auto">
              <a:xfrm>
                <a:off x="31" y="72"/>
                <a:ext cx="98" cy="165"/>
              </a:xfrm>
              <a:custGeom>
                <a:avLst/>
                <a:gdLst>
                  <a:gd name="T0" fmla="*/ 0 w 21600"/>
                  <a:gd name="T1" fmla="*/ 0 h 21600"/>
                  <a:gd name="T2" fmla="*/ 21600 w 21600"/>
                  <a:gd name="T3" fmla="*/ 21600 h 21600"/>
                </a:gdLst>
                <a:ahLst/>
                <a:cxnLst/>
                <a:rect l="T0" t="T1" r="T2" b="T3"/>
                <a:pathLst>
                  <a:path w="21600" h="21600">
                    <a:moveTo>
                      <a:pt x="21600" y="21600"/>
                    </a:moveTo>
                    <a:lnTo>
                      <a:pt x="21172" y="21600"/>
                    </a:lnTo>
                    <a:lnTo>
                      <a:pt x="20958" y="21475"/>
                    </a:lnTo>
                    <a:lnTo>
                      <a:pt x="20958" y="21350"/>
                    </a:lnTo>
                    <a:lnTo>
                      <a:pt x="20531" y="21350"/>
                    </a:lnTo>
                    <a:lnTo>
                      <a:pt x="20103" y="21225"/>
                    </a:lnTo>
                    <a:lnTo>
                      <a:pt x="20103" y="21101"/>
                    </a:lnTo>
                    <a:lnTo>
                      <a:pt x="19889" y="20851"/>
                    </a:lnTo>
                    <a:lnTo>
                      <a:pt x="19461" y="20726"/>
                    </a:lnTo>
                    <a:lnTo>
                      <a:pt x="19248" y="20601"/>
                    </a:lnTo>
                    <a:lnTo>
                      <a:pt x="18820" y="20476"/>
                    </a:lnTo>
                    <a:lnTo>
                      <a:pt x="18178" y="20227"/>
                    </a:lnTo>
                    <a:lnTo>
                      <a:pt x="17751" y="20102"/>
                    </a:lnTo>
                    <a:lnTo>
                      <a:pt x="17537" y="19852"/>
                    </a:lnTo>
                    <a:lnTo>
                      <a:pt x="17109" y="19727"/>
                    </a:lnTo>
                    <a:lnTo>
                      <a:pt x="16467" y="19353"/>
                    </a:lnTo>
                    <a:lnTo>
                      <a:pt x="16040" y="19228"/>
                    </a:lnTo>
                    <a:lnTo>
                      <a:pt x="15826" y="18853"/>
                    </a:lnTo>
                    <a:lnTo>
                      <a:pt x="14970" y="18603"/>
                    </a:lnTo>
                    <a:lnTo>
                      <a:pt x="14756" y="18479"/>
                    </a:lnTo>
                    <a:lnTo>
                      <a:pt x="14115" y="18104"/>
                    </a:lnTo>
                    <a:lnTo>
                      <a:pt x="13687" y="17854"/>
                    </a:lnTo>
                    <a:lnTo>
                      <a:pt x="13046" y="17729"/>
                    </a:lnTo>
                    <a:lnTo>
                      <a:pt x="12618" y="17230"/>
                    </a:lnTo>
                    <a:lnTo>
                      <a:pt x="12404" y="17105"/>
                    </a:lnTo>
                    <a:lnTo>
                      <a:pt x="11549" y="16731"/>
                    </a:lnTo>
                    <a:lnTo>
                      <a:pt x="10907" y="16481"/>
                    </a:lnTo>
                    <a:lnTo>
                      <a:pt x="10693" y="15981"/>
                    </a:lnTo>
                    <a:lnTo>
                      <a:pt x="10051" y="15732"/>
                    </a:lnTo>
                    <a:lnTo>
                      <a:pt x="9624" y="15357"/>
                    </a:lnTo>
                    <a:lnTo>
                      <a:pt x="9196" y="15108"/>
                    </a:lnTo>
                    <a:lnTo>
                      <a:pt x="8554" y="14733"/>
                    </a:lnTo>
                    <a:lnTo>
                      <a:pt x="8341" y="14483"/>
                    </a:lnTo>
                    <a:lnTo>
                      <a:pt x="7913" y="14234"/>
                    </a:lnTo>
                    <a:lnTo>
                      <a:pt x="7485" y="13984"/>
                    </a:lnTo>
                    <a:lnTo>
                      <a:pt x="6844" y="13734"/>
                    </a:lnTo>
                    <a:lnTo>
                      <a:pt x="6844" y="13360"/>
                    </a:lnTo>
                    <a:lnTo>
                      <a:pt x="6202" y="13110"/>
                    </a:lnTo>
                    <a:lnTo>
                      <a:pt x="6202" y="12985"/>
                    </a:lnTo>
                    <a:lnTo>
                      <a:pt x="5560" y="12610"/>
                    </a:lnTo>
                    <a:lnTo>
                      <a:pt x="5560" y="12486"/>
                    </a:lnTo>
                    <a:lnTo>
                      <a:pt x="5133" y="12236"/>
                    </a:lnTo>
                    <a:lnTo>
                      <a:pt x="5133" y="11986"/>
                    </a:lnTo>
                    <a:lnTo>
                      <a:pt x="4919" y="11736"/>
                    </a:lnTo>
                    <a:lnTo>
                      <a:pt x="4491" y="11736"/>
                    </a:lnTo>
                    <a:lnTo>
                      <a:pt x="4491" y="11487"/>
                    </a:lnTo>
                    <a:lnTo>
                      <a:pt x="4063" y="11237"/>
                    </a:lnTo>
                    <a:lnTo>
                      <a:pt x="3850" y="11112"/>
                    </a:lnTo>
                    <a:lnTo>
                      <a:pt x="3850" y="10987"/>
                    </a:lnTo>
                    <a:lnTo>
                      <a:pt x="3850" y="10862"/>
                    </a:lnTo>
                    <a:lnTo>
                      <a:pt x="3422" y="10613"/>
                    </a:lnTo>
                    <a:lnTo>
                      <a:pt x="3422" y="10488"/>
                    </a:lnTo>
                    <a:lnTo>
                      <a:pt x="3422" y="10238"/>
                    </a:lnTo>
                    <a:lnTo>
                      <a:pt x="3208" y="10113"/>
                    </a:lnTo>
                    <a:lnTo>
                      <a:pt x="3208" y="9864"/>
                    </a:lnTo>
                    <a:lnTo>
                      <a:pt x="3208" y="9739"/>
                    </a:lnTo>
                    <a:lnTo>
                      <a:pt x="3208" y="9614"/>
                    </a:lnTo>
                    <a:lnTo>
                      <a:pt x="3208" y="9489"/>
                    </a:lnTo>
                    <a:lnTo>
                      <a:pt x="3208" y="9239"/>
                    </a:lnTo>
                    <a:lnTo>
                      <a:pt x="3208" y="9114"/>
                    </a:lnTo>
                    <a:lnTo>
                      <a:pt x="3208" y="8990"/>
                    </a:lnTo>
                    <a:lnTo>
                      <a:pt x="3208" y="8865"/>
                    </a:lnTo>
                    <a:lnTo>
                      <a:pt x="3208" y="8490"/>
                    </a:lnTo>
                    <a:lnTo>
                      <a:pt x="3208" y="8365"/>
                    </a:lnTo>
                    <a:lnTo>
                      <a:pt x="3208" y="8240"/>
                    </a:lnTo>
                    <a:lnTo>
                      <a:pt x="3208" y="8116"/>
                    </a:lnTo>
                    <a:lnTo>
                      <a:pt x="3208" y="7866"/>
                    </a:lnTo>
                    <a:lnTo>
                      <a:pt x="3422" y="7741"/>
                    </a:lnTo>
                    <a:lnTo>
                      <a:pt x="3422" y="7616"/>
                    </a:lnTo>
                    <a:lnTo>
                      <a:pt x="3422" y="7491"/>
                    </a:lnTo>
                    <a:lnTo>
                      <a:pt x="3850" y="7117"/>
                    </a:lnTo>
                    <a:lnTo>
                      <a:pt x="3850" y="6992"/>
                    </a:lnTo>
                    <a:lnTo>
                      <a:pt x="3850" y="6867"/>
                    </a:lnTo>
                    <a:lnTo>
                      <a:pt x="3850" y="6742"/>
                    </a:lnTo>
                    <a:lnTo>
                      <a:pt x="4063" y="6492"/>
                    </a:lnTo>
                    <a:lnTo>
                      <a:pt x="4063" y="6368"/>
                    </a:lnTo>
                    <a:lnTo>
                      <a:pt x="4491" y="6243"/>
                    </a:lnTo>
                    <a:lnTo>
                      <a:pt x="4491" y="5993"/>
                    </a:lnTo>
                    <a:lnTo>
                      <a:pt x="4491" y="5868"/>
                    </a:lnTo>
                    <a:lnTo>
                      <a:pt x="4919" y="5868"/>
                    </a:lnTo>
                    <a:lnTo>
                      <a:pt x="5133" y="5619"/>
                    </a:lnTo>
                    <a:lnTo>
                      <a:pt x="5133" y="5244"/>
                    </a:lnTo>
                    <a:lnTo>
                      <a:pt x="5560" y="5119"/>
                    </a:lnTo>
                    <a:lnTo>
                      <a:pt x="5774" y="4994"/>
                    </a:lnTo>
                    <a:lnTo>
                      <a:pt x="5774" y="4620"/>
                    </a:lnTo>
                    <a:lnTo>
                      <a:pt x="6202" y="4620"/>
                    </a:lnTo>
                    <a:lnTo>
                      <a:pt x="6202" y="4495"/>
                    </a:lnTo>
                    <a:lnTo>
                      <a:pt x="6630" y="4370"/>
                    </a:lnTo>
                    <a:lnTo>
                      <a:pt x="6844" y="4245"/>
                    </a:lnTo>
                    <a:lnTo>
                      <a:pt x="6844" y="4120"/>
                    </a:lnTo>
                    <a:lnTo>
                      <a:pt x="7271" y="3871"/>
                    </a:lnTo>
                    <a:lnTo>
                      <a:pt x="7485" y="3746"/>
                    </a:lnTo>
                    <a:lnTo>
                      <a:pt x="7485" y="3621"/>
                    </a:lnTo>
                    <a:lnTo>
                      <a:pt x="7913" y="3496"/>
                    </a:lnTo>
                    <a:lnTo>
                      <a:pt x="8341" y="3246"/>
                    </a:lnTo>
                    <a:lnTo>
                      <a:pt x="8554" y="3246"/>
                    </a:lnTo>
                    <a:lnTo>
                      <a:pt x="8554" y="2997"/>
                    </a:lnTo>
                    <a:lnTo>
                      <a:pt x="8982" y="2872"/>
                    </a:lnTo>
                    <a:lnTo>
                      <a:pt x="9196" y="2747"/>
                    </a:lnTo>
                    <a:lnTo>
                      <a:pt x="9624" y="2497"/>
                    </a:lnTo>
                    <a:lnTo>
                      <a:pt x="10051" y="2372"/>
                    </a:lnTo>
                    <a:lnTo>
                      <a:pt x="10265" y="2247"/>
                    </a:lnTo>
                    <a:lnTo>
                      <a:pt x="10265" y="2123"/>
                    </a:lnTo>
                    <a:lnTo>
                      <a:pt x="10693" y="1873"/>
                    </a:lnTo>
                    <a:lnTo>
                      <a:pt x="10907" y="1748"/>
                    </a:lnTo>
                    <a:lnTo>
                      <a:pt x="11335" y="1623"/>
                    </a:lnTo>
                    <a:lnTo>
                      <a:pt x="11549" y="1498"/>
                    </a:lnTo>
                    <a:lnTo>
                      <a:pt x="11976" y="1373"/>
                    </a:lnTo>
                    <a:lnTo>
                      <a:pt x="12404" y="1124"/>
                    </a:lnTo>
                    <a:lnTo>
                      <a:pt x="12404" y="999"/>
                    </a:lnTo>
                    <a:lnTo>
                      <a:pt x="12618" y="874"/>
                    </a:lnTo>
                    <a:lnTo>
                      <a:pt x="13046" y="749"/>
                    </a:lnTo>
                    <a:lnTo>
                      <a:pt x="13259" y="499"/>
                    </a:lnTo>
                    <a:lnTo>
                      <a:pt x="13687" y="375"/>
                    </a:lnTo>
                    <a:lnTo>
                      <a:pt x="14115" y="250"/>
                    </a:lnTo>
                    <a:lnTo>
                      <a:pt x="14115" y="125"/>
                    </a:lnTo>
                    <a:lnTo>
                      <a:pt x="14329" y="125"/>
                    </a:lnTo>
                    <a:lnTo>
                      <a:pt x="14756" y="0"/>
                    </a:lnTo>
                    <a:lnTo>
                      <a:pt x="14329" y="125"/>
                    </a:lnTo>
                    <a:lnTo>
                      <a:pt x="14115" y="125"/>
                    </a:lnTo>
                    <a:lnTo>
                      <a:pt x="14115" y="250"/>
                    </a:lnTo>
                    <a:lnTo>
                      <a:pt x="13259" y="375"/>
                    </a:lnTo>
                    <a:lnTo>
                      <a:pt x="13046" y="499"/>
                    </a:lnTo>
                    <a:lnTo>
                      <a:pt x="12618" y="749"/>
                    </a:lnTo>
                    <a:lnTo>
                      <a:pt x="12404" y="874"/>
                    </a:lnTo>
                    <a:lnTo>
                      <a:pt x="11549" y="1124"/>
                    </a:lnTo>
                    <a:lnTo>
                      <a:pt x="10907" y="1498"/>
                    </a:lnTo>
                    <a:lnTo>
                      <a:pt x="10265" y="1623"/>
                    </a:lnTo>
                    <a:lnTo>
                      <a:pt x="10051" y="1873"/>
                    </a:lnTo>
                    <a:lnTo>
                      <a:pt x="9196" y="2247"/>
                    </a:lnTo>
                    <a:lnTo>
                      <a:pt x="8554" y="2497"/>
                    </a:lnTo>
                    <a:lnTo>
                      <a:pt x="7913" y="2997"/>
                    </a:lnTo>
                    <a:lnTo>
                      <a:pt x="7271" y="3246"/>
                    </a:lnTo>
                    <a:lnTo>
                      <a:pt x="6630" y="3621"/>
                    </a:lnTo>
                    <a:lnTo>
                      <a:pt x="5774" y="3871"/>
                    </a:lnTo>
                    <a:lnTo>
                      <a:pt x="5133" y="4370"/>
                    </a:lnTo>
                    <a:lnTo>
                      <a:pt x="4491" y="4620"/>
                    </a:lnTo>
                    <a:lnTo>
                      <a:pt x="3850" y="5119"/>
                    </a:lnTo>
                    <a:lnTo>
                      <a:pt x="3208" y="5494"/>
                    </a:lnTo>
                    <a:lnTo>
                      <a:pt x="2780" y="5743"/>
                    </a:lnTo>
                    <a:lnTo>
                      <a:pt x="2139" y="5993"/>
                    </a:lnTo>
                    <a:lnTo>
                      <a:pt x="1497" y="6368"/>
                    </a:lnTo>
                    <a:lnTo>
                      <a:pt x="1069" y="6742"/>
                    </a:lnTo>
                    <a:lnTo>
                      <a:pt x="642" y="7117"/>
                    </a:lnTo>
                    <a:lnTo>
                      <a:pt x="428" y="7491"/>
                    </a:lnTo>
                    <a:lnTo>
                      <a:pt x="428" y="7741"/>
                    </a:lnTo>
                    <a:lnTo>
                      <a:pt x="0" y="8116"/>
                    </a:lnTo>
                    <a:lnTo>
                      <a:pt x="0" y="8365"/>
                    </a:lnTo>
                    <a:lnTo>
                      <a:pt x="0" y="8740"/>
                    </a:lnTo>
                    <a:lnTo>
                      <a:pt x="0" y="8865"/>
                    </a:lnTo>
                    <a:lnTo>
                      <a:pt x="0" y="9114"/>
                    </a:lnTo>
                    <a:lnTo>
                      <a:pt x="0" y="9614"/>
                    </a:lnTo>
                    <a:lnTo>
                      <a:pt x="428" y="9739"/>
                    </a:lnTo>
                    <a:lnTo>
                      <a:pt x="428" y="10113"/>
                    </a:lnTo>
                    <a:lnTo>
                      <a:pt x="642" y="10363"/>
                    </a:lnTo>
                    <a:lnTo>
                      <a:pt x="642" y="10613"/>
                    </a:lnTo>
                    <a:lnTo>
                      <a:pt x="642" y="10987"/>
                    </a:lnTo>
                    <a:lnTo>
                      <a:pt x="1497" y="11237"/>
                    </a:lnTo>
                    <a:lnTo>
                      <a:pt x="1497" y="11612"/>
                    </a:lnTo>
                    <a:lnTo>
                      <a:pt x="1711" y="11736"/>
                    </a:lnTo>
                    <a:lnTo>
                      <a:pt x="2139" y="12236"/>
                    </a:lnTo>
                    <a:lnTo>
                      <a:pt x="2352" y="12486"/>
                    </a:lnTo>
                    <a:lnTo>
                      <a:pt x="2780" y="12610"/>
                    </a:lnTo>
                    <a:lnTo>
                      <a:pt x="3208" y="12985"/>
                    </a:lnTo>
                    <a:lnTo>
                      <a:pt x="3422" y="13360"/>
                    </a:lnTo>
                    <a:lnTo>
                      <a:pt x="3850" y="13609"/>
                    </a:lnTo>
                    <a:lnTo>
                      <a:pt x="4491" y="13984"/>
                    </a:lnTo>
                    <a:lnTo>
                      <a:pt x="4919" y="14234"/>
                    </a:lnTo>
                    <a:lnTo>
                      <a:pt x="5133" y="14483"/>
                    </a:lnTo>
                    <a:lnTo>
                      <a:pt x="5560" y="14733"/>
                    </a:lnTo>
                    <a:lnTo>
                      <a:pt x="6202" y="15108"/>
                    </a:lnTo>
                    <a:lnTo>
                      <a:pt x="6630" y="15357"/>
                    </a:lnTo>
                    <a:lnTo>
                      <a:pt x="6844" y="15607"/>
                    </a:lnTo>
                    <a:lnTo>
                      <a:pt x="7485" y="15857"/>
                    </a:lnTo>
                    <a:lnTo>
                      <a:pt x="7913" y="15981"/>
                    </a:lnTo>
                    <a:lnTo>
                      <a:pt x="8554" y="16356"/>
                    </a:lnTo>
                    <a:lnTo>
                      <a:pt x="8982" y="16606"/>
                    </a:lnTo>
                    <a:lnTo>
                      <a:pt x="9196" y="16731"/>
                    </a:lnTo>
                    <a:lnTo>
                      <a:pt x="10051" y="17105"/>
                    </a:lnTo>
                    <a:lnTo>
                      <a:pt x="10265" y="17230"/>
                    </a:lnTo>
                    <a:lnTo>
                      <a:pt x="10907" y="17355"/>
                    </a:lnTo>
                    <a:lnTo>
                      <a:pt x="11335" y="17729"/>
                    </a:lnTo>
                    <a:lnTo>
                      <a:pt x="11549" y="17854"/>
                    </a:lnTo>
                    <a:lnTo>
                      <a:pt x="12404" y="17979"/>
                    </a:lnTo>
                    <a:lnTo>
                      <a:pt x="12618" y="18354"/>
                    </a:lnTo>
                    <a:lnTo>
                      <a:pt x="13259" y="18479"/>
                    </a:lnTo>
                    <a:lnTo>
                      <a:pt x="13687" y="18603"/>
                    </a:lnTo>
                    <a:lnTo>
                      <a:pt x="14115" y="18728"/>
                    </a:lnTo>
                    <a:lnTo>
                      <a:pt x="14756" y="18853"/>
                    </a:lnTo>
                    <a:lnTo>
                      <a:pt x="14970" y="19228"/>
                    </a:lnTo>
                    <a:lnTo>
                      <a:pt x="15826" y="19353"/>
                    </a:lnTo>
                    <a:lnTo>
                      <a:pt x="16040" y="19477"/>
                    </a:lnTo>
                    <a:lnTo>
                      <a:pt x="16467" y="19727"/>
                    </a:lnTo>
                    <a:lnTo>
                      <a:pt x="17109" y="19852"/>
                    </a:lnTo>
                    <a:lnTo>
                      <a:pt x="17537" y="19977"/>
                    </a:lnTo>
                    <a:lnTo>
                      <a:pt x="17751" y="20102"/>
                    </a:lnTo>
                    <a:lnTo>
                      <a:pt x="18178" y="20227"/>
                    </a:lnTo>
                    <a:lnTo>
                      <a:pt x="18392" y="20476"/>
                    </a:lnTo>
                    <a:lnTo>
                      <a:pt x="18820" y="20601"/>
                    </a:lnTo>
                    <a:lnTo>
                      <a:pt x="19248" y="20726"/>
                    </a:lnTo>
                    <a:lnTo>
                      <a:pt x="19461" y="20851"/>
                    </a:lnTo>
                    <a:lnTo>
                      <a:pt x="19889" y="20851"/>
                    </a:lnTo>
                    <a:lnTo>
                      <a:pt x="20103" y="21225"/>
                    </a:lnTo>
                    <a:lnTo>
                      <a:pt x="20531" y="21350"/>
                    </a:lnTo>
                    <a:lnTo>
                      <a:pt x="20958" y="21475"/>
                    </a:lnTo>
                    <a:lnTo>
                      <a:pt x="21172" y="21475"/>
                    </a:lnTo>
                    <a:lnTo>
                      <a:pt x="21172" y="21600"/>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01" name="AutoShape 68"/>
              <p:cNvSpPr>
                <a:spLocks/>
              </p:cNvSpPr>
              <p:nvPr/>
            </p:nvSpPr>
            <p:spPr bwMode="auto">
              <a:xfrm>
                <a:off x="32" y="16"/>
                <a:ext cx="152" cy="100"/>
              </a:xfrm>
              <a:custGeom>
                <a:avLst/>
                <a:gdLst>
                  <a:gd name="T0" fmla="*/ 0 w 21600"/>
                  <a:gd name="T1" fmla="*/ 0 h 21600"/>
                  <a:gd name="T2" fmla="*/ 21600 w 21600"/>
                  <a:gd name="T3" fmla="*/ 21600 h 21600"/>
                </a:gdLst>
                <a:ahLst/>
                <a:cxnLst/>
                <a:rect l="T0" t="T1" r="T2" b="T3"/>
                <a:pathLst>
                  <a:path w="21600" h="21600">
                    <a:moveTo>
                      <a:pt x="273" y="21600"/>
                    </a:moveTo>
                    <a:lnTo>
                      <a:pt x="273" y="21394"/>
                    </a:lnTo>
                    <a:lnTo>
                      <a:pt x="273" y="20983"/>
                    </a:lnTo>
                    <a:lnTo>
                      <a:pt x="410" y="20983"/>
                    </a:lnTo>
                    <a:lnTo>
                      <a:pt x="684" y="20777"/>
                    </a:lnTo>
                    <a:lnTo>
                      <a:pt x="957" y="20571"/>
                    </a:lnTo>
                    <a:lnTo>
                      <a:pt x="957" y="19954"/>
                    </a:lnTo>
                    <a:lnTo>
                      <a:pt x="1367" y="19749"/>
                    </a:lnTo>
                    <a:lnTo>
                      <a:pt x="1504" y="19337"/>
                    </a:lnTo>
                    <a:lnTo>
                      <a:pt x="1641" y="19131"/>
                    </a:lnTo>
                    <a:lnTo>
                      <a:pt x="1914" y="18720"/>
                    </a:lnTo>
                    <a:lnTo>
                      <a:pt x="2324" y="18309"/>
                    </a:lnTo>
                    <a:lnTo>
                      <a:pt x="2597" y="18103"/>
                    </a:lnTo>
                    <a:lnTo>
                      <a:pt x="2734" y="17486"/>
                    </a:lnTo>
                    <a:lnTo>
                      <a:pt x="3144" y="17074"/>
                    </a:lnTo>
                    <a:lnTo>
                      <a:pt x="3691" y="16457"/>
                    </a:lnTo>
                    <a:lnTo>
                      <a:pt x="3828" y="16046"/>
                    </a:lnTo>
                    <a:lnTo>
                      <a:pt x="4101" y="15429"/>
                    </a:lnTo>
                    <a:lnTo>
                      <a:pt x="4785" y="15017"/>
                    </a:lnTo>
                    <a:lnTo>
                      <a:pt x="4922" y="14811"/>
                    </a:lnTo>
                    <a:lnTo>
                      <a:pt x="5332" y="14194"/>
                    </a:lnTo>
                    <a:lnTo>
                      <a:pt x="5878" y="13783"/>
                    </a:lnTo>
                    <a:lnTo>
                      <a:pt x="6015" y="13166"/>
                    </a:lnTo>
                    <a:lnTo>
                      <a:pt x="6425" y="12754"/>
                    </a:lnTo>
                    <a:lnTo>
                      <a:pt x="6699" y="12549"/>
                    </a:lnTo>
                    <a:lnTo>
                      <a:pt x="7109" y="12137"/>
                    </a:lnTo>
                    <a:lnTo>
                      <a:pt x="7382" y="11726"/>
                    </a:lnTo>
                    <a:lnTo>
                      <a:pt x="7792" y="11109"/>
                    </a:lnTo>
                    <a:lnTo>
                      <a:pt x="8066" y="10903"/>
                    </a:lnTo>
                    <a:lnTo>
                      <a:pt x="8203" y="10697"/>
                    </a:lnTo>
                    <a:lnTo>
                      <a:pt x="8476" y="10491"/>
                    </a:lnTo>
                    <a:lnTo>
                      <a:pt x="8886" y="10080"/>
                    </a:lnTo>
                    <a:lnTo>
                      <a:pt x="9296" y="9874"/>
                    </a:lnTo>
                    <a:lnTo>
                      <a:pt x="9706" y="9463"/>
                    </a:lnTo>
                    <a:lnTo>
                      <a:pt x="10253" y="8846"/>
                    </a:lnTo>
                    <a:lnTo>
                      <a:pt x="10663" y="8640"/>
                    </a:lnTo>
                    <a:lnTo>
                      <a:pt x="11073" y="8434"/>
                    </a:lnTo>
                    <a:lnTo>
                      <a:pt x="11484" y="7817"/>
                    </a:lnTo>
                    <a:lnTo>
                      <a:pt x="12167" y="7406"/>
                    </a:lnTo>
                    <a:lnTo>
                      <a:pt x="12577" y="7200"/>
                    </a:lnTo>
                    <a:lnTo>
                      <a:pt x="13261" y="6377"/>
                    </a:lnTo>
                    <a:lnTo>
                      <a:pt x="13671" y="6171"/>
                    </a:lnTo>
                    <a:lnTo>
                      <a:pt x="14081" y="5554"/>
                    </a:lnTo>
                    <a:lnTo>
                      <a:pt x="14765" y="5143"/>
                    </a:lnTo>
                    <a:lnTo>
                      <a:pt x="15175" y="4937"/>
                    </a:lnTo>
                    <a:lnTo>
                      <a:pt x="15858" y="4320"/>
                    </a:lnTo>
                    <a:lnTo>
                      <a:pt x="16542" y="3909"/>
                    </a:lnTo>
                    <a:lnTo>
                      <a:pt x="16952" y="3497"/>
                    </a:lnTo>
                    <a:lnTo>
                      <a:pt x="17362" y="3086"/>
                    </a:lnTo>
                    <a:lnTo>
                      <a:pt x="18046" y="2880"/>
                    </a:lnTo>
                    <a:lnTo>
                      <a:pt x="18319" y="2263"/>
                    </a:lnTo>
                    <a:lnTo>
                      <a:pt x="19003" y="1851"/>
                    </a:lnTo>
                    <a:lnTo>
                      <a:pt x="19413" y="1851"/>
                    </a:lnTo>
                    <a:lnTo>
                      <a:pt x="19549" y="1646"/>
                    </a:lnTo>
                    <a:lnTo>
                      <a:pt x="20096" y="1029"/>
                    </a:lnTo>
                    <a:lnTo>
                      <a:pt x="20506" y="823"/>
                    </a:lnTo>
                    <a:lnTo>
                      <a:pt x="20643" y="617"/>
                    </a:lnTo>
                    <a:lnTo>
                      <a:pt x="21190" y="206"/>
                    </a:lnTo>
                    <a:lnTo>
                      <a:pt x="21327" y="0"/>
                    </a:lnTo>
                    <a:lnTo>
                      <a:pt x="21600" y="0"/>
                    </a:lnTo>
                    <a:lnTo>
                      <a:pt x="13534" y="0"/>
                    </a:lnTo>
                    <a:lnTo>
                      <a:pt x="13261" y="0"/>
                    </a:lnTo>
                    <a:lnTo>
                      <a:pt x="12987" y="206"/>
                    </a:lnTo>
                    <a:lnTo>
                      <a:pt x="12851" y="206"/>
                    </a:lnTo>
                    <a:lnTo>
                      <a:pt x="12577" y="206"/>
                    </a:lnTo>
                    <a:lnTo>
                      <a:pt x="12577" y="617"/>
                    </a:lnTo>
                    <a:lnTo>
                      <a:pt x="12441" y="823"/>
                    </a:lnTo>
                    <a:lnTo>
                      <a:pt x="12167" y="823"/>
                    </a:lnTo>
                    <a:lnTo>
                      <a:pt x="11894" y="1029"/>
                    </a:lnTo>
                    <a:lnTo>
                      <a:pt x="11757" y="1234"/>
                    </a:lnTo>
                    <a:lnTo>
                      <a:pt x="11484" y="1646"/>
                    </a:lnTo>
                    <a:lnTo>
                      <a:pt x="11347" y="1646"/>
                    </a:lnTo>
                    <a:lnTo>
                      <a:pt x="11073" y="1851"/>
                    </a:lnTo>
                    <a:lnTo>
                      <a:pt x="10663" y="2057"/>
                    </a:lnTo>
                    <a:lnTo>
                      <a:pt x="10390" y="2263"/>
                    </a:lnTo>
                    <a:lnTo>
                      <a:pt x="10253" y="2469"/>
                    </a:lnTo>
                    <a:lnTo>
                      <a:pt x="9980" y="2880"/>
                    </a:lnTo>
                    <a:lnTo>
                      <a:pt x="9570" y="3086"/>
                    </a:lnTo>
                    <a:lnTo>
                      <a:pt x="9296" y="3291"/>
                    </a:lnTo>
                    <a:lnTo>
                      <a:pt x="8886" y="3497"/>
                    </a:lnTo>
                    <a:lnTo>
                      <a:pt x="8613" y="4114"/>
                    </a:lnTo>
                    <a:lnTo>
                      <a:pt x="8476" y="4320"/>
                    </a:lnTo>
                    <a:lnTo>
                      <a:pt x="8066" y="4526"/>
                    </a:lnTo>
                    <a:lnTo>
                      <a:pt x="7792" y="5143"/>
                    </a:lnTo>
                    <a:lnTo>
                      <a:pt x="7109" y="5349"/>
                    </a:lnTo>
                    <a:lnTo>
                      <a:pt x="6972" y="5760"/>
                    </a:lnTo>
                    <a:lnTo>
                      <a:pt x="6699" y="6171"/>
                    </a:lnTo>
                    <a:lnTo>
                      <a:pt x="6015" y="6583"/>
                    </a:lnTo>
                    <a:lnTo>
                      <a:pt x="5878" y="6789"/>
                    </a:lnTo>
                    <a:lnTo>
                      <a:pt x="5878" y="7406"/>
                    </a:lnTo>
                    <a:lnTo>
                      <a:pt x="5605" y="7611"/>
                    </a:lnTo>
                    <a:lnTo>
                      <a:pt x="5195" y="7817"/>
                    </a:lnTo>
                    <a:lnTo>
                      <a:pt x="4922" y="8229"/>
                    </a:lnTo>
                    <a:lnTo>
                      <a:pt x="4785" y="8640"/>
                    </a:lnTo>
                    <a:lnTo>
                      <a:pt x="4238" y="8846"/>
                    </a:lnTo>
                    <a:lnTo>
                      <a:pt x="4101" y="9051"/>
                    </a:lnTo>
                    <a:lnTo>
                      <a:pt x="3828" y="9463"/>
                    </a:lnTo>
                    <a:lnTo>
                      <a:pt x="3691" y="9874"/>
                    </a:lnTo>
                    <a:lnTo>
                      <a:pt x="3418" y="10080"/>
                    </a:lnTo>
                    <a:lnTo>
                      <a:pt x="3008" y="10491"/>
                    </a:lnTo>
                    <a:lnTo>
                      <a:pt x="2734" y="10697"/>
                    </a:lnTo>
                    <a:lnTo>
                      <a:pt x="2734" y="10903"/>
                    </a:lnTo>
                    <a:lnTo>
                      <a:pt x="2597" y="11109"/>
                    </a:lnTo>
                    <a:lnTo>
                      <a:pt x="2051" y="11520"/>
                    </a:lnTo>
                    <a:lnTo>
                      <a:pt x="1914" y="11931"/>
                    </a:lnTo>
                    <a:lnTo>
                      <a:pt x="1641" y="12137"/>
                    </a:lnTo>
                    <a:lnTo>
                      <a:pt x="1641" y="12549"/>
                    </a:lnTo>
                    <a:lnTo>
                      <a:pt x="1504" y="12549"/>
                    </a:lnTo>
                    <a:lnTo>
                      <a:pt x="1367" y="12754"/>
                    </a:lnTo>
                    <a:lnTo>
                      <a:pt x="1094" y="12960"/>
                    </a:lnTo>
                    <a:lnTo>
                      <a:pt x="957" y="13166"/>
                    </a:lnTo>
                    <a:lnTo>
                      <a:pt x="957" y="13371"/>
                    </a:lnTo>
                    <a:lnTo>
                      <a:pt x="684" y="13371"/>
                    </a:lnTo>
                    <a:lnTo>
                      <a:pt x="684" y="13783"/>
                    </a:lnTo>
                    <a:lnTo>
                      <a:pt x="410" y="13989"/>
                    </a:lnTo>
                    <a:lnTo>
                      <a:pt x="273" y="13989"/>
                    </a:lnTo>
                    <a:lnTo>
                      <a:pt x="273" y="14194"/>
                    </a:lnTo>
                    <a:lnTo>
                      <a:pt x="273" y="14400"/>
                    </a:lnTo>
                    <a:lnTo>
                      <a:pt x="273" y="14811"/>
                    </a:lnTo>
                    <a:lnTo>
                      <a:pt x="273" y="15017"/>
                    </a:lnTo>
                    <a:lnTo>
                      <a:pt x="273" y="15223"/>
                    </a:lnTo>
                    <a:lnTo>
                      <a:pt x="273" y="15429"/>
                    </a:lnTo>
                    <a:lnTo>
                      <a:pt x="273" y="15840"/>
                    </a:lnTo>
                    <a:lnTo>
                      <a:pt x="273" y="16251"/>
                    </a:lnTo>
                    <a:lnTo>
                      <a:pt x="273" y="16457"/>
                    </a:lnTo>
                    <a:lnTo>
                      <a:pt x="273" y="16663"/>
                    </a:lnTo>
                    <a:lnTo>
                      <a:pt x="273" y="17074"/>
                    </a:lnTo>
                    <a:lnTo>
                      <a:pt x="273" y="17280"/>
                    </a:lnTo>
                    <a:lnTo>
                      <a:pt x="0" y="17486"/>
                    </a:lnTo>
                    <a:lnTo>
                      <a:pt x="0" y="18103"/>
                    </a:lnTo>
                    <a:lnTo>
                      <a:pt x="0" y="18309"/>
                    </a:lnTo>
                    <a:lnTo>
                      <a:pt x="0" y="18514"/>
                    </a:lnTo>
                    <a:lnTo>
                      <a:pt x="0" y="18720"/>
                    </a:lnTo>
                    <a:lnTo>
                      <a:pt x="0" y="19131"/>
                    </a:lnTo>
                    <a:lnTo>
                      <a:pt x="0" y="19337"/>
                    </a:lnTo>
                    <a:lnTo>
                      <a:pt x="0" y="19749"/>
                    </a:lnTo>
                    <a:lnTo>
                      <a:pt x="0" y="19954"/>
                    </a:lnTo>
                    <a:lnTo>
                      <a:pt x="0" y="20366"/>
                    </a:lnTo>
                    <a:lnTo>
                      <a:pt x="0" y="20571"/>
                    </a:lnTo>
                    <a:lnTo>
                      <a:pt x="0" y="20777"/>
                    </a:lnTo>
                    <a:lnTo>
                      <a:pt x="0" y="20983"/>
                    </a:lnTo>
                    <a:lnTo>
                      <a:pt x="0" y="21394"/>
                    </a:lnTo>
                    <a:lnTo>
                      <a:pt x="273"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02" name="AutoShape 69"/>
              <p:cNvSpPr>
                <a:spLocks/>
              </p:cNvSpPr>
              <p:nvPr/>
            </p:nvSpPr>
            <p:spPr bwMode="auto">
              <a:xfrm>
                <a:off x="8" y="392"/>
                <a:ext cx="714" cy="811"/>
              </a:xfrm>
              <a:custGeom>
                <a:avLst/>
                <a:gdLst>
                  <a:gd name="T0" fmla="*/ 0 w 21600"/>
                  <a:gd name="T1" fmla="*/ 0 h 21600"/>
                  <a:gd name="T2" fmla="*/ 21600 w 21600"/>
                  <a:gd name="T3" fmla="*/ 21600 h 21600"/>
                </a:gdLst>
                <a:ahLst/>
                <a:cxnLst/>
                <a:rect l="T0" t="T1" r="T2" b="T3"/>
                <a:pathLst>
                  <a:path w="21600" h="21600">
                    <a:moveTo>
                      <a:pt x="4483" y="16888"/>
                    </a:moveTo>
                    <a:lnTo>
                      <a:pt x="4454" y="16862"/>
                    </a:lnTo>
                    <a:lnTo>
                      <a:pt x="4396" y="16862"/>
                    </a:lnTo>
                    <a:lnTo>
                      <a:pt x="4337" y="16811"/>
                    </a:lnTo>
                    <a:lnTo>
                      <a:pt x="4308" y="16786"/>
                    </a:lnTo>
                    <a:lnTo>
                      <a:pt x="4308" y="16760"/>
                    </a:lnTo>
                    <a:lnTo>
                      <a:pt x="4221" y="16735"/>
                    </a:lnTo>
                    <a:lnTo>
                      <a:pt x="4163" y="16684"/>
                    </a:lnTo>
                    <a:lnTo>
                      <a:pt x="4075" y="16658"/>
                    </a:lnTo>
                    <a:lnTo>
                      <a:pt x="4017" y="16658"/>
                    </a:lnTo>
                    <a:lnTo>
                      <a:pt x="3930" y="16608"/>
                    </a:lnTo>
                    <a:lnTo>
                      <a:pt x="3901" y="16582"/>
                    </a:lnTo>
                    <a:lnTo>
                      <a:pt x="3784" y="16506"/>
                    </a:lnTo>
                    <a:lnTo>
                      <a:pt x="3755" y="16480"/>
                    </a:lnTo>
                    <a:lnTo>
                      <a:pt x="3668" y="16455"/>
                    </a:lnTo>
                    <a:lnTo>
                      <a:pt x="3551" y="16378"/>
                    </a:lnTo>
                    <a:lnTo>
                      <a:pt x="3464" y="16353"/>
                    </a:lnTo>
                    <a:lnTo>
                      <a:pt x="3435" y="16302"/>
                    </a:lnTo>
                    <a:lnTo>
                      <a:pt x="3319" y="16251"/>
                    </a:lnTo>
                    <a:lnTo>
                      <a:pt x="3231" y="16200"/>
                    </a:lnTo>
                    <a:lnTo>
                      <a:pt x="3144" y="16175"/>
                    </a:lnTo>
                    <a:lnTo>
                      <a:pt x="3057" y="16098"/>
                    </a:lnTo>
                    <a:lnTo>
                      <a:pt x="2998" y="16047"/>
                    </a:lnTo>
                    <a:lnTo>
                      <a:pt x="2911" y="15996"/>
                    </a:lnTo>
                    <a:lnTo>
                      <a:pt x="2824" y="15971"/>
                    </a:lnTo>
                    <a:lnTo>
                      <a:pt x="2765" y="15920"/>
                    </a:lnTo>
                    <a:lnTo>
                      <a:pt x="2678" y="15843"/>
                    </a:lnTo>
                    <a:lnTo>
                      <a:pt x="2620" y="15818"/>
                    </a:lnTo>
                    <a:lnTo>
                      <a:pt x="2533" y="15767"/>
                    </a:lnTo>
                    <a:lnTo>
                      <a:pt x="2445" y="15716"/>
                    </a:lnTo>
                    <a:lnTo>
                      <a:pt x="2387" y="15691"/>
                    </a:lnTo>
                    <a:lnTo>
                      <a:pt x="2358" y="15640"/>
                    </a:lnTo>
                    <a:lnTo>
                      <a:pt x="2300" y="15614"/>
                    </a:lnTo>
                    <a:lnTo>
                      <a:pt x="2212" y="15563"/>
                    </a:lnTo>
                    <a:lnTo>
                      <a:pt x="2125" y="15538"/>
                    </a:lnTo>
                    <a:lnTo>
                      <a:pt x="2067" y="15487"/>
                    </a:lnTo>
                    <a:lnTo>
                      <a:pt x="2038" y="15436"/>
                    </a:lnTo>
                    <a:lnTo>
                      <a:pt x="1950" y="15410"/>
                    </a:lnTo>
                    <a:lnTo>
                      <a:pt x="1892" y="15385"/>
                    </a:lnTo>
                    <a:lnTo>
                      <a:pt x="1834" y="15359"/>
                    </a:lnTo>
                    <a:lnTo>
                      <a:pt x="1805" y="15283"/>
                    </a:lnTo>
                    <a:lnTo>
                      <a:pt x="1747" y="15258"/>
                    </a:lnTo>
                    <a:lnTo>
                      <a:pt x="1718" y="15232"/>
                    </a:lnTo>
                    <a:lnTo>
                      <a:pt x="1659" y="15207"/>
                    </a:lnTo>
                    <a:lnTo>
                      <a:pt x="1601" y="15156"/>
                    </a:lnTo>
                    <a:lnTo>
                      <a:pt x="1572" y="15105"/>
                    </a:lnTo>
                    <a:lnTo>
                      <a:pt x="1514" y="15079"/>
                    </a:lnTo>
                    <a:lnTo>
                      <a:pt x="1485" y="15028"/>
                    </a:lnTo>
                    <a:lnTo>
                      <a:pt x="1485" y="15003"/>
                    </a:lnTo>
                    <a:lnTo>
                      <a:pt x="1426" y="14952"/>
                    </a:lnTo>
                    <a:lnTo>
                      <a:pt x="1368" y="14926"/>
                    </a:lnTo>
                    <a:lnTo>
                      <a:pt x="1368" y="14850"/>
                    </a:lnTo>
                    <a:lnTo>
                      <a:pt x="1368" y="14825"/>
                    </a:lnTo>
                    <a:lnTo>
                      <a:pt x="1339" y="14799"/>
                    </a:lnTo>
                    <a:lnTo>
                      <a:pt x="1339" y="14723"/>
                    </a:lnTo>
                    <a:lnTo>
                      <a:pt x="1339" y="14672"/>
                    </a:lnTo>
                    <a:lnTo>
                      <a:pt x="1368" y="14595"/>
                    </a:lnTo>
                    <a:lnTo>
                      <a:pt x="1368" y="14570"/>
                    </a:lnTo>
                    <a:lnTo>
                      <a:pt x="1426" y="14519"/>
                    </a:lnTo>
                    <a:lnTo>
                      <a:pt x="1485" y="14442"/>
                    </a:lnTo>
                    <a:lnTo>
                      <a:pt x="1485" y="14392"/>
                    </a:lnTo>
                    <a:lnTo>
                      <a:pt x="1514" y="14315"/>
                    </a:lnTo>
                    <a:lnTo>
                      <a:pt x="1572" y="14264"/>
                    </a:lnTo>
                    <a:lnTo>
                      <a:pt x="1659" y="14162"/>
                    </a:lnTo>
                    <a:lnTo>
                      <a:pt x="1718" y="14111"/>
                    </a:lnTo>
                    <a:lnTo>
                      <a:pt x="1747" y="14035"/>
                    </a:lnTo>
                    <a:lnTo>
                      <a:pt x="1805" y="13933"/>
                    </a:lnTo>
                    <a:lnTo>
                      <a:pt x="1892" y="13882"/>
                    </a:lnTo>
                    <a:lnTo>
                      <a:pt x="1950" y="13831"/>
                    </a:lnTo>
                    <a:lnTo>
                      <a:pt x="2038" y="13729"/>
                    </a:lnTo>
                    <a:lnTo>
                      <a:pt x="2125" y="13653"/>
                    </a:lnTo>
                    <a:lnTo>
                      <a:pt x="2183" y="13576"/>
                    </a:lnTo>
                    <a:lnTo>
                      <a:pt x="2271" y="13500"/>
                    </a:lnTo>
                    <a:lnTo>
                      <a:pt x="2358" y="13424"/>
                    </a:lnTo>
                    <a:lnTo>
                      <a:pt x="2445" y="13322"/>
                    </a:lnTo>
                    <a:lnTo>
                      <a:pt x="2533" y="13245"/>
                    </a:lnTo>
                    <a:lnTo>
                      <a:pt x="2678" y="13169"/>
                    </a:lnTo>
                    <a:lnTo>
                      <a:pt x="2765" y="13092"/>
                    </a:lnTo>
                    <a:lnTo>
                      <a:pt x="2853" y="13016"/>
                    </a:lnTo>
                    <a:lnTo>
                      <a:pt x="2998" y="12914"/>
                    </a:lnTo>
                    <a:lnTo>
                      <a:pt x="3144" y="12812"/>
                    </a:lnTo>
                    <a:lnTo>
                      <a:pt x="3289" y="12736"/>
                    </a:lnTo>
                    <a:lnTo>
                      <a:pt x="3435" y="12659"/>
                    </a:lnTo>
                    <a:lnTo>
                      <a:pt x="3551" y="12558"/>
                    </a:lnTo>
                    <a:lnTo>
                      <a:pt x="3697" y="12481"/>
                    </a:lnTo>
                    <a:lnTo>
                      <a:pt x="3843" y="12379"/>
                    </a:lnTo>
                    <a:lnTo>
                      <a:pt x="4017" y="12277"/>
                    </a:lnTo>
                    <a:lnTo>
                      <a:pt x="4163" y="12201"/>
                    </a:lnTo>
                    <a:lnTo>
                      <a:pt x="4337" y="12099"/>
                    </a:lnTo>
                    <a:lnTo>
                      <a:pt x="4541" y="11997"/>
                    </a:lnTo>
                    <a:lnTo>
                      <a:pt x="4716" y="11921"/>
                    </a:lnTo>
                    <a:lnTo>
                      <a:pt x="4949" y="11819"/>
                    </a:lnTo>
                    <a:lnTo>
                      <a:pt x="5153" y="11717"/>
                    </a:lnTo>
                    <a:lnTo>
                      <a:pt x="5385" y="11641"/>
                    </a:lnTo>
                    <a:lnTo>
                      <a:pt x="5502" y="11564"/>
                    </a:lnTo>
                    <a:lnTo>
                      <a:pt x="5589" y="11513"/>
                    </a:lnTo>
                    <a:lnTo>
                      <a:pt x="5735" y="11437"/>
                    </a:lnTo>
                    <a:lnTo>
                      <a:pt x="5939" y="11386"/>
                    </a:lnTo>
                    <a:lnTo>
                      <a:pt x="6055" y="11360"/>
                    </a:lnTo>
                    <a:lnTo>
                      <a:pt x="6201" y="11258"/>
                    </a:lnTo>
                    <a:lnTo>
                      <a:pt x="6346" y="11182"/>
                    </a:lnTo>
                    <a:lnTo>
                      <a:pt x="6521" y="11157"/>
                    </a:lnTo>
                    <a:lnTo>
                      <a:pt x="6666" y="11080"/>
                    </a:lnTo>
                    <a:lnTo>
                      <a:pt x="6870" y="11004"/>
                    </a:lnTo>
                    <a:lnTo>
                      <a:pt x="7045" y="10953"/>
                    </a:lnTo>
                    <a:lnTo>
                      <a:pt x="7132" y="10876"/>
                    </a:lnTo>
                    <a:lnTo>
                      <a:pt x="7307" y="10825"/>
                    </a:lnTo>
                    <a:lnTo>
                      <a:pt x="7452" y="10800"/>
                    </a:lnTo>
                    <a:lnTo>
                      <a:pt x="7656" y="10698"/>
                    </a:lnTo>
                    <a:lnTo>
                      <a:pt x="7773" y="10673"/>
                    </a:lnTo>
                    <a:lnTo>
                      <a:pt x="7918" y="10596"/>
                    </a:lnTo>
                    <a:lnTo>
                      <a:pt x="8064" y="10545"/>
                    </a:lnTo>
                    <a:lnTo>
                      <a:pt x="8238" y="10469"/>
                    </a:lnTo>
                    <a:lnTo>
                      <a:pt x="8384" y="10418"/>
                    </a:lnTo>
                    <a:lnTo>
                      <a:pt x="8471" y="10392"/>
                    </a:lnTo>
                    <a:lnTo>
                      <a:pt x="8675" y="10342"/>
                    </a:lnTo>
                    <a:lnTo>
                      <a:pt x="8762" y="10291"/>
                    </a:lnTo>
                    <a:lnTo>
                      <a:pt x="8908" y="10265"/>
                    </a:lnTo>
                    <a:lnTo>
                      <a:pt x="9024" y="10189"/>
                    </a:lnTo>
                    <a:lnTo>
                      <a:pt x="9141" y="10163"/>
                    </a:lnTo>
                    <a:lnTo>
                      <a:pt x="9257" y="10138"/>
                    </a:lnTo>
                    <a:lnTo>
                      <a:pt x="9315" y="10087"/>
                    </a:lnTo>
                    <a:lnTo>
                      <a:pt x="9461" y="10061"/>
                    </a:lnTo>
                    <a:lnTo>
                      <a:pt x="9490" y="10036"/>
                    </a:lnTo>
                    <a:lnTo>
                      <a:pt x="9548" y="10010"/>
                    </a:lnTo>
                    <a:lnTo>
                      <a:pt x="9694" y="9985"/>
                    </a:lnTo>
                    <a:lnTo>
                      <a:pt x="9723" y="9934"/>
                    </a:lnTo>
                    <a:lnTo>
                      <a:pt x="9839" y="9934"/>
                    </a:lnTo>
                    <a:lnTo>
                      <a:pt x="9927" y="9908"/>
                    </a:lnTo>
                    <a:lnTo>
                      <a:pt x="10014" y="9858"/>
                    </a:lnTo>
                    <a:lnTo>
                      <a:pt x="10160" y="9807"/>
                    </a:lnTo>
                    <a:lnTo>
                      <a:pt x="10276" y="9756"/>
                    </a:lnTo>
                    <a:lnTo>
                      <a:pt x="10422" y="9730"/>
                    </a:lnTo>
                    <a:lnTo>
                      <a:pt x="10567" y="9654"/>
                    </a:lnTo>
                    <a:lnTo>
                      <a:pt x="10742" y="9603"/>
                    </a:lnTo>
                    <a:lnTo>
                      <a:pt x="10946" y="9526"/>
                    </a:lnTo>
                    <a:lnTo>
                      <a:pt x="11120" y="9475"/>
                    </a:lnTo>
                    <a:lnTo>
                      <a:pt x="11324" y="9399"/>
                    </a:lnTo>
                    <a:lnTo>
                      <a:pt x="11440" y="9348"/>
                    </a:lnTo>
                    <a:lnTo>
                      <a:pt x="11673" y="9297"/>
                    </a:lnTo>
                    <a:lnTo>
                      <a:pt x="11877" y="9195"/>
                    </a:lnTo>
                    <a:lnTo>
                      <a:pt x="12052" y="9119"/>
                    </a:lnTo>
                    <a:lnTo>
                      <a:pt x="12226" y="9068"/>
                    </a:lnTo>
                    <a:lnTo>
                      <a:pt x="12459" y="9017"/>
                    </a:lnTo>
                    <a:lnTo>
                      <a:pt x="12663" y="8915"/>
                    </a:lnTo>
                    <a:lnTo>
                      <a:pt x="12838" y="8839"/>
                    </a:lnTo>
                    <a:lnTo>
                      <a:pt x="13042" y="8788"/>
                    </a:lnTo>
                    <a:lnTo>
                      <a:pt x="13216" y="8711"/>
                    </a:lnTo>
                    <a:lnTo>
                      <a:pt x="13391" y="8660"/>
                    </a:lnTo>
                    <a:lnTo>
                      <a:pt x="13595" y="8609"/>
                    </a:lnTo>
                    <a:lnTo>
                      <a:pt x="13711" y="8533"/>
                    </a:lnTo>
                    <a:lnTo>
                      <a:pt x="13857" y="8482"/>
                    </a:lnTo>
                    <a:lnTo>
                      <a:pt x="14060" y="8406"/>
                    </a:lnTo>
                    <a:lnTo>
                      <a:pt x="14177" y="8355"/>
                    </a:lnTo>
                    <a:lnTo>
                      <a:pt x="14293" y="8329"/>
                    </a:lnTo>
                    <a:lnTo>
                      <a:pt x="14410" y="8278"/>
                    </a:lnTo>
                    <a:lnTo>
                      <a:pt x="14526" y="8253"/>
                    </a:lnTo>
                    <a:lnTo>
                      <a:pt x="14613" y="8227"/>
                    </a:lnTo>
                    <a:lnTo>
                      <a:pt x="14701" y="8151"/>
                    </a:lnTo>
                    <a:lnTo>
                      <a:pt x="14788" y="8151"/>
                    </a:lnTo>
                    <a:lnTo>
                      <a:pt x="14875" y="8125"/>
                    </a:lnTo>
                    <a:lnTo>
                      <a:pt x="14934" y="8075"/>
                    </a:lnTo>
                    <a:lnTo>
                      <a:pt x="15079" y="8024"/>
                    </a:lnTo>
                    <a:lnTo>
                      <a:pt x="15167" y="7998"/>
                    </a:lnTo>
                    <a:lnTo>
                      <a:pt x="15312" y="7973"/>
                    </a:lnTo>
                    <a:lnTo>
                      <a:pt x="15341" y="7947"/>
                    </a:lnTo>
                    <a:lnTo>
                      <a:pt x="15487" y="7871"/>
                    </a:lnTo>
                    <a:lnTo>
                      <a:pt x="15574" y="7845"/>
                    </a:lnTo>
                    <a:lnTo>
                      <a:pt x="15720" y="7794"/>
                    </a:lnTo>
                    <a:lnTo>
                      <a:pt x="15807" y="7743"/>
                    </a:lnTo>
                    <a:lnTo>
                      <a:pt x="15953" y="7692"/>
                    </a:lnTo>
                    <a:lnTo>
                      <a:pt x="16040" y="7667"/>
                    </a:lnTo>
                    <a:lnTo>
                      <a:pt x="16185" y="7591"/>
                    </a:lnTo>
                    <a:lnTo>
                      <a:pt x="16273" y="7565"/>
                    </a:lnTo>
                    <a:lnTo>
                      <a:pt x="16447" y="7514"/>
                    </a:lnTo>
                    <a:lnTo>
                      <a:pt x="16564" y="7438"/>
                    </a:lnTo>
                    <a:lnTo>
                      <a:pt x="16680" y="7412"/>
                    </a:lnTo>
                    <a:lnTo>
                      <a:pt x="16826" y="7336"/>
                    </a:lnTo>
                    <a:lnTo>
                      <a:pt x="16913" y="7285"/>
                    </a:lnTo>
                    <a:lnTo>
                      <a:pt x="17030" y="7259"/>
                    </a:lnTo>
                    <a:lnTo>
                      <a:pt x="17146" y="7183"/>
                    </a:lnTo>
                    <a:lnTo>
                      <a:pt x="17292" y="7158"/>
                    </a:lnTo>
                    <a:lnTo>
                      <a:pt x="17437" y="7056"/>
                    </a:lnTo>
                    <a:lnTo>
                      <a:pt x="17525" y="7030"/>
                    </a:lnTo>
                    <a:lnTo>
                      <a:pt x="17670" y="6979"/>
                    </a:lnTo>
                    <a:lnTo>
                      <a:pt x="17757" y="6903"/>
                    </a:lnTo>
                    <a:lnTo>
                      <a:pt x="17903" y="6877"/>
                    </a:lnTo>
                    <a:lnTo>
                      <a:pt x="18049" y="6775"/>
                    </a:lnTo>
                    <a:lnTo>
                      <a:pt x="18136" y="6750"/>
                    </a:lnTo>
                    <a:lnTo>
                      <a:pt x="18223" y="6699"/>
                    </a:lnTo>
                    <a:lnTo>
                      <a:pt x="18369" y="6623"/>
                    </a:lnTo>
                    <a:lnTo>
                      <a:pt x="18456" y="6572"/>
                    </a:lnTo>
                    <a:lnTo>
                      <a:pt x="18543" y="6495"/>
                    </a:lnTo>
                    <a:lnTo>
                      <a:pt x="18689" y="6444"/>
                    </a:lnTo>
                    <a:lnTo>
                      <a:pt x="18776" y="6419"/>
                    </a:lnTo>
                    <a:lnTo>
                      <a:pt x="18922" y="6317"/>
                    </a:lnTo>
                    <a:lnTo>
                      <a:pt x="19009" y="6266"/>
                    </a:lnTo>
                    <a:lnTo>
                      <a:pt x="19213" y="6190"/>
                    </a:lnTo>
                    <a:lnTo>
                      <a:pt x="19300" y="6139"/>
                    </a:lnTo>
                    <a:lnTo>
                      <a:pt x="19417" y="6037"/>
                    </a:lnTo>
                    <a:lnTo>
                      <a:pt x="19533" y="5960"/>
                    </a:lnTo>
                    <a:lnTo>
                      <a:pt x="19650" y="5909"/>
                    </a:lnTo>
                    <a:lnTo>
                      <a:pt x="19795" y="5858"/>
                    </a:lnTo>
                    <a:lnTo>
                      <a:pt x="19882" y="5757"/>
                    </a:lnTo>
                    <a:lnTo>
                      <a:pt x="20028" y="5680"/>
                    </a:lnTo>
                    <a:lnTo>
                      <a:pt x="20174" y="5629"/>
                    </a:lnTo>
                    <a:lnTo>
                      <a:pt x="20261" y="5578"/>
                    </a:lnTo>
                    <a:lnTo>
                      <a:pt x="20406" y="5502"/>
                    </a:lnTo>
                    <a:lnTo>
                      <a:pt x="20494" y="5451"/>
                    </a:lnTo>
                    <a:lnTo>
                      <a:pt x="20581" y="5349"/>
                    </a:lnTo>
                    <a:lnTo>
                      <a:pt x="20698" y="5324"/>
                    </a:lnTo>
                    <a:lnTo>
                      <a:pt x="20814" y="5247"/>
                    </a:lnTo>
                    <a:lnTo>
                      <a:pt x="20901" y="5196"/>
                    </a:lnTo>
                    <a:lnTo>
                      <a:pt x="20960" y="5120"/>
                    </a:lnTo>
                    <a:lnTo>
                      <a:pt x="21047" y="5094"/>
                    </a:lnTo>
                    <a:lnTo>
                      <a:pt x="21134" y="5043"/>
                    </a:lnTo>
                    <a:lnTo>
                      <a:pt x="21192" y="4992"/>
                    </a:lnTo>
                    <a:lnTo>
                      <a:pt x="21251" y="4967"/>
                    </a:lnTo>
                    <a:lnTo>
                      <a:pt x="21280" y="4916"/>
                    </a:lnTo>
                    <a:lnTo>
                      <a:pt x="21338" y="4891"/>
                    </a:lnTo>
                    <a:lnTo>
                      <a:pt x="21367" y="4840"/>
                    </a:lnTo>
                    <a:lnTo>
                      <a:pt x="21367" y="4814"/>
                    </a:lnTo>
                    <a:lnTo>
                      <a:pt x="21425" y="4763"/>
                    </a:lnTo>
                    <a:lnTo>
                      <a:pt x="21425" y="4712"/>
                    </a:lnTo>
                    <a:lnTo>
                      <a:pt x="21484" y="4687"/>
                    </a:lnTo>
                    <a:lnTo>
                      <a:pt x="21484" y="4661"/>
                    </a:lnTo>
                    <a:lnTo>
                      <a:pt x="21513" y="4636"/>
                    </a:lnTo>
                    <a:lnTo>
                      <a:pt x="21513" y="4559"/>
                    </a:lnTo>
                    <a:lnTo>
                      <a:pt x="21513" y="4534"/>
                    </a:lnTo>
                    <a:lnTo>
                      <a:pt x="21513" y="4483"/>
                    </a:lnTo>
                    <a:lnTo>
                      <a:pt x="21513" y="4407"/>
                    </a:lnTo>
                    <a:lnTo>
                      <a:pt x="21571" y="4381"/>
                    </a:lnTo>
                    <a:lnTo>
                      <a:pt x="21571" y="4305"/>
                    </a:lnTo>
                    <a:lnTo>
                      <a:pt x="21571" y="4254"/>
                    </a:lnTo>
                    <a:lnTo>
                      <a:pt x="21571" y="4152"/>
                    </a:lnTo>
                    <a:lnTo>
                      <a:pt x="21571" y="4101"/>
                    </a:lnTo>
                    <a:lnTo>
                      <a:pt x="21571" y="4025"/>
                    </a:lnTo>
                    <a:lnTo>
                      <a:pt x="21571" y="3974"/>
                    </a:lnTo>
                    <a:lnTo>
                      <a:pt x="21571" y="3872"/>
                    </a:lnTo>
                    <a:lnTo>
                      <a:pt x="21600" y="3821"/>
                    </a:lnTo>
                    <a:lnTo>
                      <a:pt x="21600" y="3744"/>
                    </a:lnTo>
                    <a:lnTo>
                      <a:pt x="21600" y="3668"/>
                    </a:lnTo>
                    <a:lnTo>
                      <a:pt x="21600" y="3566"/>
                    </a:lnTo>
                    <a:lnTo>
                      <a:pt x="21600" y="3490"/>
                    </a:lnTo>
                    <a:lnTo>
                      <a:pt x="21571" y="3439"/>
                    </a:lnTo>
                    <a:lnTo>
                      <a:pt x="21571" y="3337"/>
                    </a:lnTo>
                    <a:lnTo>
                      <a:pt x="21571" y="3209"/>
                    </a:lnTo>
                    <a:lnTo>
                      <a:pt x="21571" y="3133"/>
                    </a:lnTo>
                    <a:lnTo>
                      <a:pt x="21571" y="3031"/>
                    </a:lnTo>
                    <a:lnTo>
                      <a:pt x="21571" y="2929"/>
                    </a:lnTo>
                    <a:lnTo>
                      <a:pt x="21571" y="2827"/>
                    </a:lnTo>
                    <a:lnTo>
                      <a:pt x="21571" y="2751"/>
                    </a:lnTo>
                    <a:lnTo>
                      <a:pt x="21513" y="2624"/>
                    </a:lnTo>
                    <a:lnTo>
                      <a:pt x="21513" y="2522"/>
                    </a:lnTo>
                    <a:lnTo>
                      <a:pt x="21513" y="2445"/>
                    </a:lnTo>
                    <a:lnTo>
                      <a:pt x="21513" y="2343"/>
                    </a:lnTo>
                    <a:lnTo>
                      <a:pt x="21484" y="2242"/>
                    </a:lnTo>
                    <a:lnTo>
                      <a:pt x="21425" y="2140"/>
                    </a:lnTo>
                    <a:lnTo>
                      <a:pt x="21367" y="2063"/>
                    </a:lnTo>
                    <a:lnTo>
                      <a:pt x="21367" y="1987"/>
                    </a:lnTo>
                    <a:lnTo>
                      <a:pt x="21338" y="1936"/>
                    </a:lnTo>
                    <a:lnTo>
                      <a:pt x="21338" y="1834"/>
                    </a:lnTo>
                    <a:lnTo>
                      <a:pt x="21280" y="1783"/>
                    </a:lnTo>
                    <a:lnTo>
                      <a:pt x="21251" y="1707"/>
                    </a:lnTo>
                    <a:lnTo>
                      <a:pt x="21192" y="1656"/>
                    </a:lnTo>
                    <a:lnTo>
                      <a:pt x="21192" y="1579"/>
                    </a:lnTo>
                    <a:lnTo>
                      <a:pt x="21105" y="1528"/>
                    </a:lnTo>
                    <a:lnTo>
                      <a:pt x="21047" y="1452"/>
                    </a:lnTo>
                    <a:lnTo>
                      <a:pt x="21018" y="1401"/>
                    </a:lnTo>
                    <a:lnTo>
                      <a:pt x="20960" y="1375"/>
                    </a:lnTo>
                    <a:lnTo>
                      <a:pt x="20901" y="1299"/>
                    </a:lnTo>
                    <a:lnTo>
                      <a:pt x="20872" y="1248"/>
                    </a:lnTo>
                    <a:lnTo>
                      <a:pt x="20785" y="1172"/>
                    </a:lnTo>
                    <a:lnTo>
                      <a:pt x="20727" y="1172"/>
                    </a:lnTo>
                    <a:lnTo>
                      <a:pt x="20698" y="1121"/>
                    </a:lnTo>
                    <a:lnTo>
                      <a:pt x="20581" y="1070"/>
                    </a:lnTo>
                    <a:lnTo>
                      <a:pt x="20552" y="993"/>
                    </a:lnTo>
                    <a:lnTo>
                      <a:pt x="20494" y="968"/>
                    </a:lnTo>
                    <a:lnTo>
                      <a:pt x="20465" y="942"/>
                    </a:lnTo>
                    <a:lnTo>
                      <a:pt x="20348" y="866"/>
                    </a:lnTo>
                    <a:lnTo>
                      <a:pt x="20261" y="815"/>
                    </a:lnTo>
                    <a:lnTo>
                      <a:pt x="20232" y="764"/>
                    </a:lnTo>
                    <a:lnTo>
                      <a:pt x="20174" y="739"/>
                    </a:lnTo>
                    <a:lnTo>
                      <a:pt x="20086" y="688"/>
                    </a:lnTo>
                    <a:lnTo>
                      <a:pt x="20028" y="611"/>
                    </a:lnTo>
                    <a:lnTo>
                      <a:pt x="19999" y="586"/>
                    </a:lnTo>
                    <a:lnTo>
                      <a:pt x="19941" y="586"/>
                    </a:lnTo>
                    <a:lnTo>
                      <a:pt x="19882" y="586"/>
                    </a:lnTo>
                    <a:lnTo>
                      <a:pt x="19882" y="560"/>
                    </a:lnTo>
                    <a:lnTo>
                      <a:pt x="19853" y="535"/>
                    </a:lnTo>
                    <a:lnTo>
                      <a:pt x="19795" y="535"/>
                    </a:lnTo>
                    <a:lnTo>
                      <a:pt x="19766" y="484"/>
                    </a:lnTo>
                    <a:lnTo>
                      <a:pt x="19708" y="458"/>
                    </a:lnTo>
                    <a:lnTo>
                      <a:pt x="19650" y="458"/>
                    </a:lnTo>
                    <a:lnTo>
                      <a:pt x="19620" y="433"/>
                    </a:lnTo>
                    <a:lnTo>
                      <a:pt x="19562" y="408"/>
                    </a:lnTo>
                    <a:lnTo>
                      <a:pt x="19533" y="408"/>
                    </a:lnTo>
                    <a:lnTo>
                      <a:pt x="19475" y="382"/>
                    </a:lnTo>
                    <a:lnTo>
                      <a:pt x="19417" y="382"/>
                    </a:lnTo>
                    <a:lnTo>
                      <a:pt x="19329" y="331"/>
                    </a:lnTo>
                    <a:lnTo>
                      <a:pt x="19329" y="306"/>
                    </a:lnTo>
                    <a:lnTo>
                      <a:pt x="19242" y="280"/>
                    </a:lnTo>
                    <a:lnTo>
                      <a:pt x="19213" y="280"/>
                    </a:lnTo>
                    <a:lnTo>
                      <a:pt x="19155" y="255"/>
                    </a:lnTo>
                    <a:lnTo>
                      <a:pt x="19067" y="204"/>
                    </a:lnTo>
                    <a:lnTo>
                      <a:pt x="19009" y="204"/>
                    </a:lnTo>
                    <a:lnTo>
                      <a:pt x="18922" y="178"/>
                    </a:lnTo>
                    <a:lnTo>
                      <a:pt x="18864" y="153"/>
                    </a:lnTo>
                    <a:lnTo>
                      <a:pt x="18776" y="153"/>
                    </a:lnTo>
                    <a:lnTo>
                      <a:pt x="18747" y="76"/>
                    </a:lnTo>
                    <a:lnTo>
                      <a:pt x="18689" y="76"/>
                    </a:lnTo>
                    <a:lnTo>
                      <a:pt x="18602" y="51"/>
                    </a:lnTo>
                    <a:lnTo>
                      <a:pt x="18543" y="25"/>
                    </a:lnTo>
                    <a:lnTo>
                      <a:pt x="18456" y="0"/>
                    </a:lnTo>
                    <a:lnTo>
                      <a:pt x="16739" y="739"/>
                    </a:lnTo>
                    <a:lnTo>
                      <a:pt x="16739" y="764"/>
                    </a:lnTo>
                    <a:lnTo>
                      <a:pt x="16797" y="764"/>
                    </a:lnTo>
                    <a:lnTo>
                      <a:pt x="16826" y="764"/>
                    </a:lnTo>
                    <a:lnTo>
                      <a:pt x="16826" y="815"/>
                    </a:lnTo>
                    <a:lnTo>
                      <a:pt x="16884" y="815"/>
                    </a:lnTo>
                    <a:lnTo>
                      <a:pt x="16913" y="815"/>
                    </a:lnTo>
                    <a:lnTo>
                      <a:pt x="16913" y="841"/>
                    </a:lnTo>
                    <a:lnTo>
                      <a:pt x="16971" y="841"/>
                    </a:lnTo>
                    <a:lnTo>
                      <a:pt x="17030" y="841"/>
                    </a:lnTo>
                    <a:lnTo>
                      <a:pt x="17059" y="866"/>
                    </a:lnTo>
                    <a:lnTo>
                      <a:pt x="17117" y="866"/>
                    </a:lnTo>
                    <a:lnTo>
                      <a:pt x="17146" y="866"/>
                    </a:lnTo>
                    <a:lnTo>
                      <a:pt x="17146" y="892"/>
                    </a:lnTo>
                    <a:lnTo>
                      <a:pt x="17263" y="942"/>
                    </a:lnTo>
                    <a:lnTo>
                      <a:pt x="17350" y="968"/>
                    </a:lnTo>
                    <a:lnTo>
                      <a:pt x="17495" y="993"/>
                    </a:lnTo>
                    <a:lnTo>
                      <a:pt x="17525" y="1019"/>
                    </a:lnTo>
                    <a:lnTo>
                      <a:pt x="17670" y="1095"/>
                    </a:lnTo>
                    <a:lnTo>
                      <a:pt x="17757" y="1121"/>
                    </a:lnTo>
                    <a:lnTo>
                      <a:pt x="17845" y="1172"/>
                    </a:lnTo>
                    <a:lnTo>
                      <a:pt x="17990" y="1223"/>
                    </a:lnTo>
                    <a:lnTo>
                      <a:pt x="18136" y="1274"/>
                    </a:lnTo>
                    <a:lnTo>
                      <a:pt x="18281" y="1299"/>
                    </a:lnTo>
                    <a:lnTo>
                      <a:pt x="18398" y="1375"/>
                    </a:lnTo>
                    <a:lnTo>
                      <a:pt x="18543" y="1426"/>
                    </a:lnTo>
                    <a:lnTo>
                      <a:pt x="18689" y="1503"/>
                    </a:lnTo>
                    <a:lnTo>
                      <a:pt x="18776" y="1554"/>
                    </a:lnTo>
                    <a:lnTo>
                      <a:pt x="18922" y="1630"/>
                    </a:lnTo>
                    <a:lnTo>
                      <a:pt x="19096" y="1681"/>
                    </a:lnTo>
                    <a:lnTo>
                      <a:pt x="19213" y="1758"/>
                    </a:lnTo>
                    <a:lnTo>
                      <a:pt x="19329" y="1808"/>
                    </a:lnTo>
                    <a:lnTo>
                      <a:pt x="19475" y="1859"/>
                    </a:lnTo>
                    <a:lnTo>
                      <a:pt x="19562" y="1961"/>
                    </a:lnTo>
                    <a:lnTo>
                      <a:pt x="19708" y="2038"/>
                    </a:lnTo>
                    <a:lnTo>
                      <a:pt x="19853" y="2089"/>
                    </a:lnTo>
                    <a:lnTo>
                      <a:pt x="19941" y="2140"/>
                    </a:lnTo>
                    <a:lnTo>
                      <a:pt x="20028" y="2242"/>
                    </a:lnTo>
                    <a:lnTo>
                      <a:pt x="20115" y="2318"/>
                    </a:lnTo>
                    <a:lnTo>
                      <a:pt x="20232" y="2369"/>
                    </a:lnTo>
                    <a:lnTo>
                      <a:pt x="20261" y="2445"/>
                    </a:lnTo>
                    <a:lnTo>
                      <a:pt x="20348" y="2496"/>
                    </a:lnTo>
                    <a:lnTo>
                      <a:pt x="20406" y="2598"/>
                    </a:lnTo>
                    <a:lnTo>
                      <a:pt x="20465" y="2649"/>
                    </a:lnTo>
                    <a:lnTo>
                      <a:pt x="20494" y="2675"/>
                    </a:lnTo>
                    <a:lnTo>
                      <a:pt x="20494" y="2776"/>
                    </a:lnTo>
                    <a:lnTo>
                      <a:pt x="20494" y="2827"/>
                    </a:lnTo>
                    <a:lnTo>
                      <a:pt x="20494" y="2929"/>
                    </a:lnTo>
                    <a:lnTo>
                      <a:pt x="20494" y="3006"/>
                    </a:lnTo>
                    <a:lnTo>
                      <a:pt x="20465" y="3082"/>
                    </a:lnTo>
                    <a:lnTo>
                      <a:pt x="20406" y="3158"/>
                    </a:lnTo>
                    <a:lnTo>
                      <a:pt x="20319" y="3235"/>
                    </a:lnTo>
                    <a:lnTo>
                      <a:pt x="20261" y="3337"/>
                    </a:lnTo>
                    <a:lnTo>
                      <a:pt x="20174" y="3439"/>
                    </a:lnTo>
                    <a:lnTo>
                      <a:pt x="20086" y="3515"/>
                    </a:lnTo>
                    <a:lnTo>
                      <a:pt x="19999" y="3592"/>
                    </a:lnTo>
                    <a:lnTo>
                      <a:pt x="19882" y="3693"/>
                    </a:lnTo>
                    <a:lnTo>
                      <a:pt x="19766" y="3821"/>
                    </a:lnTo>
                    <a:lnTo>
                      <a:pt x="19650" y="3872"/>
                    </a:lnTo>
                    <a:lnTo>
                      <a:pt x="19533" y="3999"/>
                    </a:lnTo>
                    <a:lnTo>
                      <a:pt x="19417" y="4101"/>
                    </a:lnTo>
                    <a:lnTo>
                      <a:pt x="19300" y="4203"/>
                    </a:lnTo>
                    <a:lnTo>
                      <a:pt x="19155" y="4305"/>
                    </a:lnTo>
                    <a:lnTo>
                      <a:pt x="19009" y="4381"/>
                    </a:lnTo>
                    <a:lnTo>
                      <a:pt x="18922" y="4483"/>
                    </a:lnTo>
                    <a:lnTo>
                      <a:pt x="18776" y="4559"/>
                    </a:lnTo>
                    <a:lnTo>
                      <a:pt x="18631" y="4661"/>
                    </a:lnTo>
                    <a:lnTo>
                      <a:pt x="18543" y="4712"/>
                    </a:lnTo>
                    <a:lnTo>
                      <a:pt x="18398" y="4814"/>
                    </a:lnTo>
                    <a:lnTo>
                      <a:pt x="18281" y="4916"/>
                    </a:lnTo>
                    <a:lnTo>
                      <a:pt x="18165" y="4967"/>
                    </a:lnTo>
                    <a:lnTo>
                      <a:pt x="18049" y="5043"/>
                    </a:lnTo>
                    <a:lnTo>
                      <a:pt x="17932" y="5094"/>
                    </a:lnTo>
                    <a:lnTo>
                      <a:pt x="17845" y="5120"/>
                    </a:lnTo>
                    <a:lnTo>
                      <a:pt x="17757" y="5196"/>
                    </a:lnTo>
                    <a:lnTo>
                      <a:pt x="17699" y="5222"/>
                    </a:lnTo>
                    <a:lnTo>
                      <a:pt x="17612" y="5247"/>
                    </a:lnTo>
                    <a:lnTo>
                      <a:pt x="17583" y="5273"/>
                    </a:lnTo>
                    <a:lnTo>
                      <a:pt x="17495" y="5349"/>
                    </a:lnTo>
                    <a:lnTo>
                      <a:pt x="17292" y="5375"/>
                    </a:lnTo>
                    <a:lnTo>
                      <a:pt x="17146" y="5451"/>
                    </a:lnTo>
                    <a:lnTo>
                      <a:pt x="17030" y="5527"/>
                    </a:lnTo>
                    <a:lnTo>
                      <a:pt x="16826" y="5578"/>
                    </a:lnTo>
                    <a:lnTo>
                      <a:pt x="16680" y="5655"/>
                    </a:lnTo>
                    <a:lnTo>
                      <a:pt x="16506" y="5731"/>
                    </a:lnTo>
                    <a:lnTo>
                      <a:pt x="16331" y="5782"/>
                    </a:lnTo>
                    <a:lnTo>
                      <a:pt x="16127" y="5884"/>
                    </a:lnTo>
                    <a:lnTo>
                      <a:pt x="15953" y="5935"/>
                    </a:lnTo>
                    <a:lnTo>
                      <a:pt x="15720" y="6037"/>
                    </a:lnTo>
                    <a:lnTo>
                      <a:pt x="15545" y="6088"/>
                    </a:lnTo>
                    <a:lnTo>
                      <a:pt x="15312" y="6190"/>
                    </a:lnTo>
                    <a:lnTo>
                      <a:pt x="15108" y="6266"/>
                    </a:lnTo>
                    <a:lnTo>
                      <a:pt x="14934" y="6342"/>
                    </a:lnTo>
                    <a:lnTo>
                      <a:pt x="14701" y="6419"/>
                    </a:lnTo>
                    <a:lnTo>
                      <a:pt x="14526" y="6495"/>
                    </a:lnTo>
                    <a:lnTo>
                      <a:pt x="14322" y="6572"/>
                    </a:lnTo>
                    <a:lnTo>
                      <a:pt x="14148" y="6623"/>
                    </a:lnTo>
                    <a:lnTo>
                      <a:pt x="13944" y="6699"/>
                    </a:lnTo>
                    <a:lnTo>
                      <a:pt x="13827" y="6775"/>
                    </a:lnTo>
                    <a:lnTo>
                      <a:pt x="13624" y="6826"/>
                    </a:lnTo>
                    <a:lnTo>
                      <a:pt x="13478" y="6877"/>
                    </a:lnTo>
                    <a:lnTo>
                      <a:pt x="13362" y="6954"/>
                    </a:lnTo>
                    <a:lnTo>
                      <a:pt x="13158" y="7005"/>
                    </a:lnTo>
                    <a:lnTo>
                      <a:pt x="13129" y="7030"/>
                    </a:lnTo>
                    <a:lnTo>
                      <a:pt x="12983" y="7056"/>
                    </a:lnTo>
                    <a:lnTo>
                      <a:pt x="12896" y="7107"/>
                    </a:lnTo>
                    <a:lnTo>
                      <a:pt x="12838" y="7132"/>
                    </a:lnTo>
                    <a:lnTo>
                      <a:pt x="12809" y="7158"/>
                    </a:lnTo>
                    <a:lnTo>
                      <a:pt x="12750" y="7158"/>
                    </a:lnTo>
                    <a:lnTo>
                      <a:pt x="12692" y="7183"/>
                    </a:lnTo>
                    <a:lnTo>
                      <a:pt x="12663" y="7183"/>
                    </a:lnTo>
                    <a:lnTo>
                      <a:pt x="12518" y="7259"/>
                    </a:lnTo>
                    <a:lnTo>
                      <a:pt x="12430" y="7259"/>
                    </a:lnTo>
                    <a:lnTo>
                      <a:pt x="12285" y="7310"/>
                    </a:lnTo>
                    <a:lnTo>
                      <a:pt x="12110" y="7387"/>
                    </a:lnTo>
                    <a:lnTo>
                      <a:pt x="11906" y="7438"/>
                    </a:lnTo>
                    <a:lnTo>
                      <a:pt x="11732" y="7514"/>
                    </a:lnTo>
                    <a:lnTo>
                      <a:pt x="11440" y="7591"/>
                    </a:lnTo>
                    <a:lnTo>
                      <a:pt x="11208" y="7667"/>
                    </a:lnTo>
                    <a:lnTo>
                      <a:pt x="10975" y="7743"/>
                    </a:lnTo>
                    <a:lnTo>
                      <a:pt x="10713" y="7871"/>
                    </a:lnTo>
                    <a:lnTo>
                      <a:pt x="10422" y="7947"/>
                    </a:lnTo>
                    <a:lnTo>
                      <a:pt x="10160" y="8075"/>
                    </a:lnTo>
                    <a:lnTo>
                      <a:pt x="9839" y="8151"/>
                    </a:lnTo>
                    <a:lnTo>
                      <a:pt x="9490" y="8278"/>
                    </a:lnTo>
                    <a:lnTo>
                      <a:pt x="9170" y="8406"/>
                    </a:lnTo>
                    <a:lnTo>
                      <a:pt x="8791" y="8533"/>
                    </a:lnTo>
                    <a:lnTo>
                      <a:pt x="8471" y="8660"/>
                    </a:lnTo>
                    <a:lnTo>
                      <a:pt x="8151" y="8813"/>
                    </a:lnTo>
                    <a:lnTo>
                      <a:pt x="7773" y="8941"/>
                    </a:lnTo>
                    <a:lnTo>
                      <a:pt x="7423" y="9093"/>
                    </a:lnTo>
                    <a:lnTo>
                      <a:pt x="7074" y="9221"/>
                    </a:lnTo>
                    <a:lnTo>
                      <a:pt x="6725" y="9348"/>
                    </a:lnTo>
                    <a:lnTo>
                      <a:pt x="6346" y="9526"/>
                    </a:lnTo>
                    <a:lnTo>
                      <a:pt x="6026" y="9654"/>
                    </a:lnTo>
                    <a:lnTo>
                      <a:pt x="5706" y="9807"/>
                    </a:lnTo>
                    <a:lnTo>
                      <a:pt x="5327" y="9985"/>
                    </a:lnTo>
                    <a:lnTo>
                      <a:pt x="5007" y="10138"/>
                    </a:lnTo>
                    <a:lnTo>
                      <a:pt x="4629" y="10291"/>
                    </a:lnTo>
                    <a:lnTo>
                      <a:pt x="4308" y="10443"/>
                    </a:lnTo>
                    <a:lnTo>
                      <a:pt x="4075" y="10545"/>
                    </a:lnTo>
                    <a:lnTo>
                      <a:pt x="3901" y="10673"/>
                    </a:lnTo>
                    <a:lnTo>
                      <a:pt x="3697" y="10749"/>
                    </a:lnTo>
                    <a:lnTo>
                      <a:pt x="3464" y="10851"/>
                    </a:lnTo>
                    <a:lnTo>
                      <a:pt x="3289" y="10953"/>
                    </a:lnTo>
                    <a:lnTo>
                      <a:pt x="3086" y="11080"/>
                    </a:lnTo>
                    <a:lnTo>
                      <a:pt x="2853" y="11157"/>
                    </a:lnTo>
                    <a:lnTo>
                      <a:pt x="2678" y="11258"/>
                    </a:lnTo>
                    <a:lnTo>
                      <a:pt x="2504" y="11360"/>
                    </a:lnTo>
                    <a:lnTo>
                      <a:pt x="2300" y="11437"/>
                    </a:lnTo>
                    <a:lnTo>
                      <a:pt x="2125" y="11564"/>
                    </a:lnTo>
                    <a:lnTo>
                      <a:pt x="1950" y="11666"/>
                    </a:lnTo>
                    <a:lnTo>
                      <a:pt x="1747" y="11793"/>
                    </a:lnTo>
                    <a:lnTo>
                      <a:pt x="1601" y="11870"/>
                    </a:lnTo>
                    <a:lnTo>
                      <a:pt x="1426" y="11997"/>
                    </a:lnTo>
                    <a:lnTo>
                      <a:pt x="1281" y="12125"/>
                    </a:lnTo>
                    <a:lnTo>
                      <a:pt x="1106" y="12252"/>
                    </a:lnTo>
                    <a:lnTo>
                      <a:pt x="961" y="12379"/>
                    </a:lnTo>
                    <a:lnTo>
                      <a:pt x="873" y="12481"/>
                    </a:lnTo>
                    <a:lnTo>
                      <a:pt x="728" y="12608"/>
                    </a:lnTo>
                    <a:lnTo>
                      <a:pt x="640" y="12761"/>
                    </a:lnTo>
                    <a:lnTo>
                      <a:pt x="495" y="12889"/>
                    </a:lnTo>
                    <a:lnTo>
                      <a:pt x="408" y="13042"/>
                    </a:lnTo>
                    <a:lnTo>
                      <a:pt x="320" y="13194"/>
                    </a:lnTo>
                    <a:lnTo>
                      <a:pt x="233" y="13347"/>
                    </a:lnTo>
                    <a:lnTo>
                      <a:pt x="175" y="13500"/>
                    </a:lnTo>
                    <a:lnTo>
                      <a:pt x="116" y="13653"/>
                    </a:lnTo>
                    <a:lnTo>
                      <a:pt x="29" y="13831"/>
                    </a:lnTo>
                    <a:lnTo>
                      <a:pt x="29" y="14035"/>
                    </a:lnTo>
                    <a:lnTo>
                      <a:pt x="0" y="14188"/>
                    </a:lnTo>
                    <a:lnTo>
                      <a:pt x="0" y="14417"/>
                    </a:lnTo>
                    <a:lnTo>
                      <a:pt x="0" y="14595"/>
                    </a:lnTo>
                    <a:lnTo>
                      <a:pt x="0" y="14799"/>
                    </a:lnTo>
                    <a:lnTo>
                      <a:pt x="29" y="15003"/>
                    </a:lnTo>
                    <a:lnTo>
                      <a:pt x="87" y="15207"/>
                    </a:lnTo>
                    <a:lnTo>
                      <a:pt x="116" y="15385"/>
                    </a:lnTo>
                    <a:lnTo>
                      <a:pt x="233" y="15538"/>
                    </a:lnTo>
                    <a:lnTo>
                      <a:pt x="262" y="15716"/>
                    </a:lnTo>
                    <a:lnTo>
                      <a:pt x="349" y="15894"/>
                    </a:lnTo>
                    <a:lnTo>
                      <a:pt x="466" y="16047"/>
                    </a:lnTo>
                    <a:lnTo>
                      <a:pt x="553" y="16200"/>
                    </a:lnTo>
                    <a:lnTo>
                      <a:pt x="699" y="16327"/>
                    </a:lnTo>
                    <a:lnTo>
                      <a:pt x="815" y="16480"/>
                    </a:lnTo>
                    <a:lnTo>
                      <a:pt x="902" y="16608"/>
                    </a:lnTo>
                    <a:lnTo>
                      <a:pt x="1048" y="16684"/>
                    </a:lnTo>
                    <a:lnTo>
                      <a:pt x="1194" y="16862"/>
                    </a:lnTo>
                    <a:lnTo>
                      <a:pt x="1281" y="16939"/>
                    </a:lnTo>
                    <a:lnTo>
                      <a:pt x="1485" y="17066"/>
                    </a:lnTo>
                    <a:lnTo>
                      <a:pt x="1572" y="17142"/>
                    </a:lnTo>
                    <a:lnTo>
                      <a:pt x="1718" y="17219"/>
                    </a:lnTo>
                    <a:lnTo>
                      <a:pt x="1834" y="17321"/>
                    </a:lnTo>
                    <a:lnTo>
                      <a:pt x="1950" y="17423"/>
                    </a:lnTo>
                    <a:lnTo>
                      <a:pt x="2067" y="17474"/>
                    </a:lnTo>
                    <a:lnTo>
                      <a:pt x="2212" y="17550"/>
                    </a:lnTo>
                    <a:lnTo>
                      <a:pt x="2300" y="17601"/>
                    </a:lnTo>
                    <a:lnTo>
                      <a:pt x="2387" y="17677"/>
                    </a:lnTo>
                    <a:lnTo>
                      <a:pt x="2504" y="17703"/>
                    </a:lnTo>
                    <a:lnTo>
                      <a:pt x="2591" y="17754"/>
                    </a:lnTo>
                    <a:lnTo>
                      <a:pt x="2678" y="17779"/>
                    </a:lnTo>
                    <a:lnTo>
                      <a:pt x="2736" y="17830"/>
                    </a:lnTo>
                    <a:lnTo>
                      <a:pt x="2765" y="17830"/>
                    </a:lnTo>
                    <a:lnTo>
                      <a:pt x="2824" y="17856"/>
                    </a:lnTo>
                    <a:lnTo>
                      <a:pt x="2853" y="17881"/>
                    </a:lnTo>
                    <a:lnTo>
                      <a:pt x="2998" y="17958"/>
                    </a:lnTo>
                    <a:lnTo>
                      <a:pt x="3144" y="18034"/>
                    </a:lnTo>
                    <a:lnTo>
                      <a:pt x="3319" y="18136"/>
                    </a:lnTo>
                    <a:lnTo>
                      <a:pt x="3522" y="18187"/>
                    </a:lnTo>
                    <a:lnTo>
                      <a:pt x="3697" y="18289"/>
                    </a:lnTo>
                    <a:lnTo>
                      <a:pt x="3843" y="18365"/>
                    </a:lnTo>
                    <a:lnTo>
                      <a:pt x="4075" y="18442"/>
                    </a:lnTo>
                    <a:lnTo>
                      <a:pt x="4250" y="18543"/>
                    </a:lnTo>
                    <a:lnTo>
                      <a:pt x="4454" y="18645"/>
                    </a:lnTo>
                    <a:lnTo>
                      <a:pt x="4687" y="18722"/>
                    </a:lnTo>
                    <a:lnTo>
                      <a:pt x="4861" y="18798"/>
                    </a:lnTo>
                    <a:lnTo>
                      <a:pt x="5094" y="18875"/>
                    </a:lnTo>
                    <a:lnTo>
                      <a:pt x="5269" y="18976"/>
                    </a:lnTo>
                    <a:lnTo>
                      <a:pt x="5502" y="19053"/>
                    </a:lnTo>
                    <a:lnTo>
                      <a:pt x="5706" y="19129"/>
                    </a:lnTo>
                    <a:lnTo>
                      <a:pt x="5939" y="19206"/>
                    </a:lnTo>
                    <a:lnTo>
                      <a:pt x="6113" y="19282"/>
                    </a:lnTo>
                    <a:lnTo>
                      <a:pt x="6346" y="19358"/>
                    </a:lnTo>
                    <a:lnTo>
                      <a:pt x="6521" y="19460"/>
                    </a:lnTo>
                    <a:lnTo>
                      <a:pt x="6725" y="19511"/>
                    </a:lnTo>
                    <a:lnTo>
                      <a:pt x="6899" y="19562"/>
                    </a:lnTo>
                    <a:lnTo>
                      <a:pt x="7132" y="19639"/>
                    </a:lnTo>
                    <a:lnTo>
                      <a:pt x="7307" y="19690"/>
                    </a:lnTo>
                    <a:lnTo>
                      <a:pt x="7511" y="19766"/>
                    </a:lnTo>
                    <a:lnTo>
                      <a:pt x="7685" y="19817"/>
                    </a:lnTo>
                    <a:lnTo>
                      <a:pt x="7889" y="19893"/>
                    </a:lnTo>
                    <a:lnTo>
                      <a:pt x="8064" y="19944"/>
                    </a:lnTo>
                    <a:lnTo>
                      <a:pt x="8209" y="20021"/>
                    </a:lnTo>
                    <a:lnTo>
                      <a:pt x="8355" y="20046"/>
                    </a:lnTo>
                    <a:lnTo>
                      <a:pt x="8471" y="20097"/>
                    </a:lnTo>
                    <a:lnTo>
                      <a:pt x="8675" y="20174"/>
                    </a:lnTo>
                    <a:lnTo>
                      <a:pt x="8762" y="20199"/>
                    </a:lnTo>
                    <a:lnTo>
                      <a:pt x="8908" y="20225"/>
                    </a:lnTo>
                    <a:lnTo>
                      <a:pt x="9082" y="20250"/>
                    </a:lnTo>
                    <a:lnTo>
                      <a:pt x="9228" y="20326"/>
                    </a:lnTo>
                    <a:lnTo>
                      <a:pt x="9374" y="20377"/>
                    </a:lnTo>
                    <a:lnTo>
                      <a:pt x="9490" y="20454"/>
                    </a:lnTo>
                    <a:lnTo>
                      <a:pt x="9694" y="20479"/>
                    </a:lnTo>
                    <a:lnTo>
                      <a:pt x="9868" y="20530"/>
                    </a:lnTo>
                    <a:lnTo>
                      <a:pt x="10043" y="20607"/>
                    </a:lnTo>
                    <a:lnTo>
                      <a:pt x="10247" y="20632"/>
                    </a:lnTo>
                    <a:lnTo>
                      <a:pt x="10422" y="20708"/>
                    </a:lnTo>
                    <a:lnTo>
                      <a:pt x="10567" y="20759"/>
                    </a:lnTo>
                    <a:lnTo>
                      <a:pt x="10742" y="20836"/>
                    </a:lnTo>
                    <a:lnTo>
                      <a:pt x="10946" y="20887"/>
                    </a:lnTo>
                    <a:lnTo>
                      <a:pt x="11120" y="20938"/>
                    </a:lnTo>
                    <a:lnTo>
                      <a:pt x="11324" y="20989"/>
                    </a:lnTo>
                    <a:lnTo>
                      <a:pt x="11440" y="21065"/>
                    </a:lnTo>
                    <a:lnTo>
                      <a:pt x="11644" y="21116"/>
                    </a:lnTo>
                    <a:lnTo>
                      <a:pt x="11761" y="21167"/>
                    </a:lnTo>
                    <a:lnTo>
                      <a:pt x="11964" y="21218"/>
                    </a:lnTo>
                    <a:lnTo>
                      <a:pt x="12110" y="21269"/>
                    </a:lnTo>
                    <a:lnTo>
                      <a:pt x="12285" y="21294"/>
                    </a:lnTo>
                    <a:lnTo>
                      <a:pt x="12372" y="21345"/>
                    </a:lnTo>
                    <a:lnTo>
                      <a:pt x="12518" y="21396"/>
                    </a:lnTo>
                    <a:lnTo>
                      <a:pt x="12663" y="21447"/>
                    </a:lnTo>
                    <a:lnTo>
                      <a:pt x="12750" y="21473"/>
                    </a:lnTo>
                    <a:lnTo>
                      <a:pt x="12896" y="21524"/>
                    </a:lnTo>
                    <a:lnTo>
                      <a:pt x="12925" y="21549"/>
                    </a:lnTo>
                    <a:lnTo>
                      <a:pt x="13042" y="21549"/>
                    </a:lnTo>
                    <a:lnTo>
                      <a:pt x="13071" y="21575"/>
                    </a:lnTo>
                    <a:lnTo>
                      <a:pt x="13129" y="21575"/>
                    </a:lnTo>
                    <a:lnTo>
                      <a:pt x="13129" y="21600"/>
                    </a:lnTo>
                    <a:lnTo>
                      <a:pt x="15312" y="20708"/>
                    </a:lnTo>
                    <a:lnTo>
                      <a:pt x="15254" y="20658"/>
                    </a:lnTo>
                    <a:lnTo>
                      <a:pt x="15196" y="20658"/>
                    </a:lnTo>
                    <a:lnTo>
                      <a:pt x="15167" y="20658"/>
                    </a:lnTo>
                    <a:lnTo>
                      <a:pt x="15108" y="20658"/>
                    </a:lnTo>
                    <a:lnTo>
                      <a:pt x="15079" y="20632"/>
                    </a:lnTo>
                    <a:lnTo>
                      <a:pt x="14934" y="20632"/>
                    </a:lnTo>
                    <a:lnTo>
                      <a:pt x="14875" y="20607"/>
                    </a:lnTo>
                    <a:lnTo>
                      <a:pt x="14846" y="20607"/>
                    </a:lnTo>
                    <a:lnTo>
                      <a:pt x="14730" y="20581"/>
                    </a:lnTo>
                    <a:lnTo>
                      <a:pt x="14643" y="20530"/>
                    </a:lnTo>
                    <a:lnTo>
                      <a:pt x="14555" y="20505"/>
                    </a:lnTo>
                    <a:lnTo>
                      <a:pt x="14468" y="20479"/>
                    </a:lnTo>
                    <a:lnTo>
                      <a:pt x="14381" y="20479"/>
                    </a:lnTo>
                    <a:lnTo>
                      <a:pt x="14235" y="20454"/>
                    </a:lnTo>
                    <a:lnTo>
                      <a:pt x="14148" y="20377"/>
                    </a:lnTo>
                    <a:lnTo>
                      <a:pt x="14060" y="20352"/>
                    </a:lnTo>
                    <a:lnTo>
                      <a:pt x="13857" y="20326"/>
                    </a:lnTo>
                    <a:lnTo>
                      <a:pt x="13769" y="20301"/>
                    </a:lnTo>
                    <a:lnTo>
                      <a:pt x="13624" y="20250"/>
                    </a:lnTo>
                    <a:lnTo>
                      <a:pt x="13478" y="20199"/>
                    </a:lnTo>
                    <a:lnTo>
                      <a:pt x="13304" y="20174"/>
                    </a:lnTo>
                    <a:lnTo>
                      <a:pt x="13158" y="20097"/>
                    </a:lnTo>
                    <a:lnTo>
                      <a:pt x="13042" y="20072"/>
                    </a:lnTo>
                    <a:lnTo>
                      <a:pt x="12896" y="20021"/>
                    </a:lnTo>
                    <a:lnTo>
                      <a:pt x="12692" y="19944"/>
                    </a:lnTo>
                    <a:lnTo>
                      <a:pt x="12518" y="19919"/>
                    </a:lnTo>
                    <a:lnTo>
                      <a:pt x="12343" y="19842"/>
                    </a:lnTo>
                    <a:lnTo>
                      <a:pt x="12139" y="19817"/>
                    </a:lnTo>
                    <a:lnTo>
                      <a:pt x="11964" y="19741"/>
                    </a:lnTo>
                    <a:lnTo>
                      <a:pt x="11761" y="19664"/>
                    </a:lnTo>
                    <a:lnTo>
                      <a:pt x="11644" y="19639"/>
                    </a:lnTo>
                    <a:lnTo>
                      <a:pt x="11440" y="19562"/>
                    </a:lnTo>
                    <a:lnTo>
                      <a:pt x="11324" y="19537"/>
                    </a:lnTo>
                    <a:lnTo>
                      <a:pt x="11178" y="19486"/>
                    </a:lnTo>
                    <a:lnTo>
                      <a:pt x="11033" y="19460"/>
                    </a:lnTo>
                    <a:lnTo>
                      <a:pt x="10887" y="19384"/>
                    </a:lnTo>
                    <a:lnTo>
                      <a:pt x="10742" y="19358"/>
                    </a:lnTo>
                    <a:lnTo>
                      <a:pt x="10654" y="19282"/>
                    </a:lnTo>
                    <a:lnTo>
                      <a:pt x="10509" y="19257"/>
                    </a:lnTo>
                    <a:lnTo>
                      <a:pt x="10422" y="19231"/>
                    </a:lnTo>
                    <a:lnTo>
                      <a:pt x="10276" y="19206"/>
                    </a:lnTo>
                    <a:lnTo>
                      <a:pt x="10160" y="19129"/>
                    </a:lnTo>
                    <a:lnTo>
                      <a:pt x="10043" y="19104"/>
                    </a:lnTo>
                    <a:lnTo>
                      <a:pt x="9927" y="19078"/>
                    </a:lnTo>
                    <a:lnTo>
                      <a:pt x="9839" y="19053"/>
                    </a:lnTo>
                    <a:lnTo>
                      <a:pt x="9694" y="19002"/>
                    </a:lnTo>
                    <a:lnTo>
                      <a:pt x="9606" y="18976"/>
                    </a:lnTo>
                    <a:lnTo>
                      <a:pt x="9490" y="18951"/>
                    </a:lnTo>
                    <a:lnTo>
                      <a:pt x="9374" y="18875"/>
                    </a:lnTo>
                    <a:lnTo>
                      <a:pt x="9257" y="18849"/>
                    </a:lnTo>
                    <a:lnTo>
                      <a:pt x="9141" y="18824"/>
                    </a:lnTo>
                    <a:lnTo>
                      <a:pt x="9024" y="18773"/>
                    </a:lnTo>
                    <a:lnTo>
                      <a:pt x="8908" y="18722"/>
                    </a:lnTo>
                    <a:lnTo>
                      <a:pt x="8762" y="18671"/>
                    </a:lnTo>
                    <a:lnTo>
                      <a:pt x="8675" y="18645"/>
                    </a:lnTo>
                    <a:lnTo>
                      <a:pt x="8471" y="18569"/>
                    </a:lnTo>
                    <a:lnTo>
                      <a:pt x="8355" y="18543"/>
                    </a:lnTo>
                    <a:lnTo>
                      <a:pt x="8238" y="18467"/>
                    </a:lnTo>
                    <a:lnTo>
                      <a:pt x="8064" y="18416"/>
                    </a:lnTo>
                    <a:lnTo>
                      <a:pt x="7918" y="18365"/>
                    </a:lnTo>
                    <a:lnTo>
                      <a:pt x="7743" y="18289"/>
                    </a:lnTo>
                    <a:lnTo>
                      <a:pt x="7598" y="18238"/>
                    </a:lnTo>
                    <a:lnTo>
                      <a:pt x="7452" y="18161"/>
                    </a:lnTo>
                    <a:lnTo>
                      <a:pt x="7307" y="18110"/>
                    </a:lnTo>
                    <a:lnTo>
                      <a:pt x="7132" y="18034"/>
                    </a:lnTo>
                    <a:lnTo>
                      <a:pt x="6987" y="17983"/>
                    </a:lnTo>
                    <a:lnTo>
                      <a:pt x="6870" y="17907"/>
                    </a:lnTo>
                    <a:lnTo>
                      <a:pt x="6666" y="17856"/>
                    </a:lnTo>
                    <a:lnTo>
                      <a:pt x="6521" y="17779"/>
                    </a:lnTo>
                    <a:lnTo>
                      <a:pt x="6404" y="17728"/>
                    </a:lnTo>
                    <a:lnTo>
                      <a:pt x="6259" y="17677"/>
                    </a:lnTo>
                    <a:lnTo>
                      <a:pt x="6113" y="17601"/>
                    </a:lnTo>
                    <a:lnTo>
                      <a:pt x="5968" y="17550"/>
                    </a:lnTo>
                    <a:lnTo>
                      <a:pt x="5822" y="17474"/>
                    </a:lnTo>
                    <a:lnTo>
                      <a:pt x="5706" y="17423"/>
                    </a:lnTo>
                    <a:lnTo>
                      <a:pt x="5589" y="17372"/>
                    </a:lnTo>
                    <a:lnTo>
                      <a:pt x="5473" y="17321"/>
                    </a:lnTo>
                    <a:lnTo>
                      <a:pt x="5385" y="17295"/>
                    </a:lnTo>
                    <a:lnTo>
                      <a:pt x="5269" y="17219"/>
                    </a:lnTo>
                    <a:lnTo>
                      <a:pt x="5153" y="17168"/>
                    </a:lnTo>
                    <a:lnTo>
                      <a:pt x="5036" y="17142"/>
                    </a:lnTo>
                    <a:lnTo>
                      <a:pt x="4949" y="17092"/>
                    </a:lnTo>
                    <a:lnTo>
                      <a:pt x="4861" y="17041"/>
                    </a:lnTo>
                    <a:lnTo>
                      <a:pt x="4803" y="17015"/>
                    </a:lnTo>
                    <a:lnTo>
                      <a:pt x="4716" y="17015"/>
                    </a:lnTo>
                    <a:lnTo>
                      <a:pt x="4687" y="16939"/>
                    </a:lnTo>
                    <a:lnTo>
                      <a:pt x="4629" y="16939"/>
                    </a:lnTo>
                    <a:lnTo>
                      <a:pt x="4570" y="16913"/>
                    </a:lnTo>
                    <a:lnTo>
                      <a:pt x="4541" y="16913"/>
                    </a:lnTo>
                    <a:lnTo>
                      <a:pt x="4541" y="16888"/>
                    </a:lnTo>
                    <a:lnTo>
                      <a:pt x="4483" y="16888"/>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03" name="AutoShape 70"/>
              <p:cNvSpPr>
                <a:spLocks/>
              </p:cNvSpPr>
              <p:nvPr/>
            </p:nvSpPr>
            <p:spPr bwMode="auto">
              <a:xfrm>
                <a:off x="616" y="400"/>
                <a:ext cx="95" cy="176"/>
              </a:xfrm>
              <a:custGeom>
                <a:avLst/>
                <a:gdLst>
                  <a:gd name="T0" fmla="*/ 0 w 21600"/>
                  <a:gd name="T1" fmla="*/ 0 h 21600"/>
                  <a:gd name="T2" fmla="*/ 21600 w 21600"/>
                  <a:gd name="T3" fmla="*/ 21600 h 21600"/>
                </a:gdLst>
                <a:ahLst/>
                <a:cxnLst/>
                <a:rect l="T0" t="T1" r="T2" b="T3"/>
                <a:pathLst>
                  <a:path w="21600" h="21600">
                    <a:moveTo>
                      <a:pt x="3491" y="0"/>
                    </a:moveTo>
                    <a:lnTo>
                      <a:pt x="3927" y="0"/>
                    </a:lnTo>
                    <a:lnTo>
                      <a:pt x="4145" y="235"/>
                    </a:lnTo>
                    <a:lnTo>
                      <a:pt x="4800" y="235"/>
                    </a:lnTo>
                    <a:lnTo>
                      <a:pt x="5236" y="470"/>
                    </a:lnTo>
                    <a:lnTo>
                      <a:pt x="5455" y="470"/>
                    </a:lnTo>
                    <a:lnTo>
                      <a:pt x="6327" y="587"/>
                    </a:lnTo>
                    <a:lnTo>
                      <a:pt x="6982" y="939"/>
                    </a:lnTo>
                    <a:lnTo>
                      <a:pt x="7636" y="1057"/>
                    </a:lnTo>
                    <a:lnTo>
                      <a:pt x="8291" y="1291"/>
                    </a:lnTo>
                    <a:lnTo>
                      <a:pt x="8945" y="1526"/>
                    </a:lnTo>
                    <a:lnTo>
                      <a:pt x="9818" y="1761"/>
                    </a:lnTo>
                    <a:lnTo>
                      <a:pt x="10691" y="1996"/>
                    </a:lnTo>
                    <a:lnTo>
                      <a:pt x="11345" y="2348"/>
                    </a:lnTo>
                    <a:lnTo>
                      <a:pt x="12218" y="2583"/>
                    </a:lnTo>
                    <a:lnTo>
                      <a:pt x="13091" y="3052"/>
                    </a:lnTo>
                    <a:lnTo>
                      <a:pt x="13964" y="3404"/>
                    </a:lnTo>
                    <a:lnTo>
                      <a:pt x="14836" y="3757"/>
                    </a:lnTo>
                    <a:lnTo>
                      <a:pt x="15709" y="4109"/>
                    </a:lnTo>
                    <a:lnTo>
                      <a:pt x="16364" y="4461"/>
                    </a:lnTo>
                    <a:lnTo>
                      <a:pt x="17018" y="4930"/>
                    </a:lnTo>
                    <a:lnTo>
                      <a:pt x="17673" y="5400"/>
                    </a:lnTo>
                    <a:lnTo>
                      <a:pt x="18327" y="5752"/>
                    </a:lnTo>
                    <a:lnTo>
                      <a:pt x="18982" y="6222"/>
                    </a:lnTo>
                    <a:lnTo>
                      <a:pt x="19418" y="6574"/>
                    </a:lnTo>
                    <a:lnTo>
                      <a:pt x="20073" y="7161"/>
                    </a:lnTo>
                    <a:lnTo>
                      <a:pt x="20727" y="7513"/>
                    </a:lnTo>
                    <a:lnTo>
                      <a:pt x="20727" y="8100"/>
                    </a:lnTo>
                    <a:lnTo>
                      <a:pt x="21164" y="8570"/>
                    </a:lnTo>
                    <a:lnTo>
                      <a:pt x="21164" y="9157"/>
                    </a:lnTo>
                    <a:lnTo>
                      <a:pt x="21600" y="9743"/>
                    </a:lnTo>
                    <a:lnTo>
                      <a:pt x="21600" y="10096"/>
                    </a:lnTo>
                    <a:lnTo>
                      <a:pt x="21600" y="10565"/>
                    </a:lnTo>
                    <a:lnTo>
                      <a:pt x="21600" y="11035"/>
                    </a:lnTo>
                    <a:lnTo>
                      <a:pt x="21164" y="11387"/>
                    </a:lnTo>
                    <a:lnTo>
                      <a:pt x="21164" y="11857"/>
                    </a:lnTo>
                    <a:lnTo>
                      <a:pt x="21164" y="12209"/>
                    </a:lnTo>
                    <a:lnTo>
                      <a:pt x="21164" y="12561"/>
                    </a:lnTo>
                    <a:lnTo>
                      <a:pt x="20727" y="12913"/>
                    </a:lnTo>
                    <a:lnTo>
                      <a:pt x="20727" y="13148"/>
                    </a:lnTo>
                    <a:lnTo>
                      <a:pt x="20509" y="13500"/>
                    </a:lnTo>
                    <a:lnTo>
                      <a:pt x="20073" y="13735"/>
                    </a:lnTo>
                    <a:lnTo>
                      <a:pt x="19855" y="13970"/>
                    </a:lnTo>
                    <a:lnTo>
                      <a:pt x="19418" y="14204"/>
                    </a:lnTo>
                    <a:lnTo>
                      <a:pt x="19418" y="14439"/>
                    </a:lnTo>
                    <a:lnTo>
                      <a:pt x="18764" y="14557"/>
                    </a:lnTo>
                    <a:lnTo>
                      <a:pt x="18764" y="14909"/>
                    </a:lnTo>
                    <a:lnTo>
                      <a:pt x="18109" y="15026"/>
                    </a:lnTo>
                    <a:lnTo>
                      <a:pt x="18109" y="15378"/>
                    </a:lnTo>
                    <a:lnTo>
                      <a:pt x="17673" y="15496"/>
                    </a:lnTo>
                    <a:lnTo>
                      <a:pt x="17018" y="15613"/>
                    </a:lnTo>
                    <a:lnTo>
                      <a:pt x="16582" y="15730"/>
                    </a:lnTo>
                    <a:lnTo>
                      <a:pt x="16364" y="15848"/>
                    </a:lnTo>
                    <a:lnTo>
                      <a:pt x="15927" y="16083"/>
                    </a:lnTo>
                    <a:lnTo>
                      <a:pt x="15927" y="16200"/>
                    </a:lnTo>
                    <a:lnTo>
                      <a:pt x="15273" y="16317"/>
                    </a:lnTo>
                    <a:lnTo>
                      <a:pt x="14836" y="16435"/>
                    </a:lnTo>
                    <a:lnTo>
                      <a:pt x="14618" y="16435"/>
                    </a:lnTo>
                    <a:lnTo>
                      <a:pt x="14182" y="16670"/>
                    </a:lnTo>
                    <a:lnTo>
                      <a:pt x="13527" y="16904"/>
                    </a:lnTo>
                    <a:lnTo>
                      <a:pt x="13091" y="17022"/>
                    </a:lnTo>
                    <a:lnTo>
                      <a:pt x="13091" y="17139"/>
                    </a:lnTo>
                    <a:lnTo>
                      <a:pt x="12873" y="17374"/>
                    </a:lnTo>
                    <a:lnTo>
                      <a:pt x="12218" y="17491"/>
                    </a:lnTo>
                    <a:lnTo>
                      <a:pt x="11782" y="17609"/>
                    </a:lnTo>
                    <a:lnTo>
                      <a:pt x="11345" y="17726"/>
                    </a:lnTo>
                    <a:lnTo>
                      <a:pt x="11127" y="17961"/>
                    </a:lnTo>
                    <a:lnTo>
                      <a:pt x="10691" y="18196"/>
                    </a:lnTo>
                    <a:lnTo>
                      <a:pt x="10036" y="18313"/>
                    </a:lnTo>
                    <a:lnTo>
                      <a:pt x="9818" y="18430"/>
                    </a:lnTo>
                    <a:lnTo>
                      <a:pt x="8945" y="18665"/>
                    </a:lnTo>
                    <a:lnTo>
                      <a:pt x="8727" y="18900"/>
                    </a:lnTo>
                    <a:lnTo>
                      <a:pt x="8073" y="19017"/>
                    </a:lnTo>
                    <a:lnTo>
                      <a:pt x="7636" y="19252"/>
                    </a:lnTo>
                    <a:lnTo>
                      <a:pt x="6982" y="19370"/>
                    </a:lnTo>
                    <a:lnTo>
                      <a:pt x="6545" y="19487"/>
                    </a:lnTo>
                    <a:lnTo>
                      <a:pt x="5891" y="19839"/>
                    </a:lnTo>
                    <a:lnTo>
                      <a:pt x="5455" y="19957"/>
                    </a:lnTo>
                    <a:lnTo>
                      <a:pt x="4800" y="20074"/>
                    </a:lnTo>
                    <a:lnTo>
                      <a:pt x="4582" y="20191"/>
                    </a:lnTo>
                    <a:lnTo>
                      <a:pt x="3927" y="20309"/>
                    </a:lnTo>
                    <a:lnTo>
                      <a:pt x="3491" y="20543"/>
                    </a:lnTo>
                    <a:lnTo>
                      <a:pt x="2836" y="20661"/>
                    </a:lnTo>
                    <a:lnTo>
                      <a:pt x="2400" y="20778"/>
                    </a:lnTo>
                    <a:lnTo>
                      <a:pt x="2182" y="20896"/>
                    </a:lnTo>
                    <a:lnTo>
                      <a:pt x="1745" y="21130"/>
                    </a:lnTo>
                    <a:lnTo>
                      <a:pt x="1309" y="21248"/>
                    </a:lnTo>
                    <a:lnTo>
                      <a:pt x="1091" y="21365"/>
                    </a:lnTo>
                    <a:lnTo>
                      <a:pt x="655" y="21365"/>
                    </a:lnTo>
                    <a:lnTo>
                      <a:pt x="436" y="21483"/>
                    </a:lnTo>
                    <a:lnTo>
                      <a:pt x="436" y="21600"/>
                    </a:lnTo>
                    <a:lnTo>
                      <a:pt x="0" y="21600"/>
                    </a:lnTo>
                    <a:lnTo>
                      <a:pt x="436" y="21600"/>
                    </a:lnTo>
                    <a:lnTo>
                      <a:pt x="436" y="21483"/>
                    </a:lnTo>
                    <a:lnTo>
                      <a:pt x="655" y="21365"/>
                    </a:lnTo>
                    <a:lnTo>
                      <a:pt x="1091" y="21248"/>
                    </a:lnTo>
                    <a:lnTo>
                      <a:pt x="1745" y="21130"/>
                    </a:lnTo>
                    <a:lnTo>
                      <a:pt x="2182" y="20778"/>
                    </a:lnTo>
                    <a:lnTo>
                      <a:pt x="2836" y="20661"/>
                    </a:lnTo>
                    <a:lnTo>
                      <a:pt x="3927" y="20309"/>
                    </a:lnTo>
                    <a:lnTo>
                      <a:pt x="4582" y="20191"/>
                    </a:lnTo>
                    <a:lnTo>
                      <a:pt x="5236" y="19839"/>
                    </a:lnTo>
                    <a:lnTo>
                      <a:pt x="5891" y="19487"/>
                    </a:lnTo>
                    <a:lnTo>
                      <a:pt x="6982" y="19017"/>
                    </a:lnTo>
                    <a:lnTo>
                      <a:pt x="8073" y="18783"/>
                    </a:lnTo>
                    <a:lnTo>
                      <a:pt x="8727" y="18313"/>
                    </a:lnTo>
                    <a:lnTo>
                      <a:pt x="9818" y="17961"/>
                    </a:lnTo>
                    <a:lnTo>
                      <a:pt x="10473" y="17491"/>
                    </a:lnTo>
                    <a:lnTo>
                      <a:pt x="11345" y="17022"/>
                    </a:lnTo>
                    <a:lnTo>
                      <a:pt x="12218" y="16670"/>
                    </a:lnTo>
                    <a:lnTo>
                      <a:pt x="13091" y="16200"/>
                    </a:lnTo>
                    <a:lnTo>
                      <a:pt x="13964" y="15613"/>
                    </a:lnTo>
                    <a:lnTo>
                      <a:pt x="14618" y="15143"/>
                    </a:lnTo>
                    <a:lnTo>
                      <a:pt x="15273" y="14557"/>
                    </a:lnTo>
                    <a:lnTo>
                      <a:pt x="15927" y="14204"/>
                    </a:lnTo>
                    <a:lnTo>
                      <a:pt x="16582" y="13617"/>
                    </a:lnTo>
                    <a:lnTo>
                      <a:pt x="17236" y="13030"/>
                    </a:lnTo>
                    <a:lnTo>
                      <a:pt x="17673" y="12561"/>
                    </a:lnTo>
                    <a:lnTo>
                      <a:pt x="18109" y="11857"/>
                    </a:lnTo>
                    <a:lnTo>
                      <a:pt x="18327" y="11387"/>
                    </a:lnTo>
                    <a:lnTo>
                      <a:pt x="18764" y="10917"/>
                    </a:lnTo>
                    <a:lnTo>
                      <a:pt x="18764" y="10330"/>
                    </a:lnTo>
                    <a:lnTo>
                      <a:pt x="18764" y="9743"/>
                    </a:lnTo>
                    <a:lnTo>
                      <a:pt x="18327" y="9391"/>
                    </a:lnTo>
                    <a:lnTo>
                      <a:pt x="18327" y="9039"/>
                    </a:lnTo>
                    <a:lnTo>
                      <a:pt x="18109" y="8570"/>
                    </a:lnTo>
                    <a:lnTo>
                      <a:pt x="17673" y="8100"/>
                    </a:lnTo>
                    <a:lnTo>
                      <a:pt x="17236" y="7748"/>
                    </a:lnTo>
                    <a:lnTo>
                      <a:pt x="17018" y="7278"/>
                    </a:lnTo>
                    <a:lnTo>
                      <a:pt x="16364" y="6809"/>
                    </a:lnTo>
                    <a:lnTo>
                      <a:pt x="15927" y="6457"/>
                    </a:lnTo>
                    <a:lnTo>
                      <a:pt x="15273" y="6104"/>
                    </a:lnTo>
                    <a:lnTo>
                      <a:pt x="14836" y="5752"/>
                    </a:lnTo>
                    <a:lnTo>
                      <a:pt x="14182" y="5165"/>
                    </a:lnTo>
                    <a:lnTo>
                      <a:pt x="13527" y="4813"/>
                    </a:lnTo>
                    <a:lnTo>
                      <a:pt x="12873" y="4343"/>
                    </a:lnTo>
                    <a:lnTo>
                      <a:pt x="12218" y="4109"/>
                    </a:lnTo>
                    <a:lnTo>
                      <a:pt x="11345" y="3757"/>
                    </a:lnTo>
                    <a:lnTo>
                      <a:pt x="11127" y="3404"/>
                    </a:lnTo>
                    <a:lnTo>
                      <a:pt x="10036" y="3052"/>
                    </a:lnTo>
                    <a:lnTo>
                      <a:pt x="9818" y="2583"/>
                    </a:lnTo>
                    <a:lnTo>
                      <a:pt x="8727" y="2230"/>
                    </a:lnTo>
                    <a:lnTo>
                      <a:pt x="8291" y="1996"/>
                    </a:lnTo>
                    <a:lnTo>
                      <a:pt x="7636" y="1761"/>
                    </a:lnTo>
                    <a:lnTo>
                      <a:pt x="6982" y="1291"/>
                    </a:lnTo>
                    <a:lnTo>
                      <a:pt x="6327" y="1174"/>
                    </a:lnTo>
                    <a:lnTo>
                      <a:pt x="5891" y="939"/>
                    </a:lnTo>
                    <a:lnTo>
                      <a:pt x="5236" y="704"/>
                    </a:lnTo>
                    <a:lnTo>
                      <a:pt x="4800" y="470"/>
                    </a:lnTo>
                    <a:lnTo>
                      <a:pt x="4582" y="352"/>
                    </a:lnTo>
                    <a:lnTo>
                      <a:pt x="4145" y="235"/>
                    </a:lnTo>
                    <a:lnTo>
                      <a:pt x="3927" y="0"/>
                    </a:lnTo>
                    <a:lnTo>
                      <a:pt x="3491" y="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04" name="AutoShape 71"/>
              <p:cNvSpPr>
                <a:spLocks/>
              </p:cNvSpPr>
              <p:nvPr/>
            </p:nvSpPr>
            <p:spPr bwMode="auto">
              <a:xfrm>
                <a:off x="16" y="504"/>
                <a:ext cx="699" cy="427"/>
              </a:xfrm>
              <a:custGeom>
                <a:avLst/>
                <a:gdLst>
                  <a:gd name="T0" fmla="*/ 0 w 21600"/>
                  <a:gd name="T1" fmla="*/ 0 h 21600"/>
                  <a:gd name="T2" fmla="*/ 21600 w 21600"/>
                  <a:gd name="T3" fmla="*/ 21600 h 21600"/>
                </a:gdLst>
                <a:ahLst/>
                <a:cxnLst/>
                <a:rect l="T0" t="T1" r="T2" b="T3"/>
                <a:pathLst>
                  <a:path w="21600" h="21600">
                    <a:moveTo>
                      <a:pt x="21511" y="0"/>
                    </a:moveTo>
                    <a:lnTo>
                      <a:pt x="21511" y="48"/>
                    </a:lnTo>
                    <a:lnTo>
                      <a:pt x="21540" y="97"/>
                    </a:lnTo>
                    <a:lnTo>
                      <a:pt x="21540" y="145"/>
                    </a:lnTo>
                    <a:lnTo>
                      <a:pt x="21540" y="242"/>
                    </a:lnTo>
                    <a:lnTo>
                      <a:pt x="21540" y="338"/>
                    </a:lnTo>
                    <a:lnTo>
                      <a:pt x="21540" y="387"/>
                    </a:lnTo>
                    <a:lnTo>
                      <a:pt x="21540" y="532"/>
                    </a:lnTo>
                    <a:lnTo>
                      <a:pt x="21540" y="580"/>
                    </a:lnTo>
                    <a:lnTo>
                      <a:pt x="21540" y="677"/>
                    </a:lnTo>
                    <a:lnTo>
                      <a:pt x="21540" y="821"/>
                    </a:lnTo>
                    <a:lnTo>
                      <a:pt x="21540" y="918"/>
                    </a:lnTo>
                    <a:lnTo>
                      <a:pt x="21540" y="1015"/>
                    </a:lnTo>
                    <a:lnTo>
                      <a:pt x="21540" y="1111"/>
                    </a:lnTo>
                    <a:lnTo>
                      <a:pt x="21540" y="1208"/>
                    </a:lnTo>
                    <a:lnTo>
                      <a:pt x="21600" y="1353"/>
                    </a:lnTo>
                    <a:lnTo>
                      <a:pt x="21600" y="1450"/>
                    </a:lnTo>
                    <a:lnTo>
                      <a:pt x="21600" y="1595"/>
                    </a:lnTo>
                    <a:lnTo>
                      <a:pt x="21600" y="1691"/>
                    </a:lnTo>
                    <a:lnTo>
                      <a:pt x="21600" y="1836"/>
                    </a:lnTo>
                    <a:lnTo>
                      <a:pt x="21600" y="1933"/>
                    </a:lnTo>
                    <a:lnTo>
                      <a:pt x="21600" y="1981"/>
                    </a:lnTo>
                    <a:lnTo>
                      <a:pt x="21600" y="2126"/>
                    </a:lnTo>
                    <a:lnTo>
                      <a:pt x="21540" y="2174"/>
                    </a:lnTo>
                    <a:lnTo>
                      <a:pt x="21540" y="2271"/>
                    </a:lnTo>
                    <a:lnTo>
                      <a:pt x="21540" y="2368"/>
                    </a:lnTo>
                    <a:lnTo>
                      <a:pt x="21540" y="2464"/>
                    </a:lnTo>
                    <a:lnTo>
                      <a:pt x="21540" y="2513"/>
                    </a:lnTo>
                    <a:lnTo>
                      <a:pt x="21540" y="2609"/>
                    </a:lnTo>
                    <a:lnTo>
                      <a:pt x="21511" y="2658"/>
                    </a:lnTo>
                    <a:lnTo>
                      <a:pt x="21451" y="2706"/>
                    </a:lnTo>
                    <a:lnTo>
                      <a:pt x="21451" y="2754"/>
                    </a:lnTo>
                    <a:lnTo>
                      <a:pt x="21451" y="2851"/>
                    </a:lnTo>
                    <a:lnTo>
                      <a:pt x="21392" y="2899"/>
                    </a:lnTo>
                    <a:lnTo>
                      <a:pt x="21392" y="2948"/>
                    </a:lnTo>
                    <a:lnTo>
                      <a:pt x="21392" y="2996"/>
                    </a:lnTo>
                    <a:lnTo>
                      <a:pt x="21362" y="3044"/>
                    </a:lnTo>
                    <a:lnTo>
                      <a:pt x="21302" y="3044"/>
                    </a:lnTo>
                    <a:lnTo>
                      <a:pt x="21302" y="3141"/>
                    </a:lnTo>
                    <a:lnTo>
                      <a:pt x="21273" y="3189"/>
                    </a:lnTo>
                    <a:lnTo>
                      <a:pt x="21213" y="3238"/>
                    </a:lnTo>
                    <a:lnTo>
                      <a:pt x="21124" y="3383"/>
                    </a:lnTo>
                    <a:lnTo>
                      <a:pt x="21124" y="3431"/>
                    </a:lnTo>
                    <a:lnTo>
                      <a:pt x="21064" y="3431"/>
                    </a:lnTo>
                    <a:lnTo>
                      <a:pt x="21064" y="3479"/>
                    </a:lnTo>
                    <a:lnTo>
                      <a:pt x="21035" y="3528"/>
                    </a:lnTo>
                    <a:lnTo>
                      <a:pt x="20945" y="3576"/>
                    </a:lnTo>
                    <a:lnTo>
                      <a:pt x="20945" y="3672"/>
                    </a:lnTo>
                    <a:lnTo>
                      <a:pt x="20886" y="3721"/>
                    </a:lnTo>
                    <a:lnTo>
                      <a:pt x="20886" y="3769"/>
                    </a:lnTo>
                    <a:lnTo>
                      <a:pt x="20797" y="3769"/>
                    </a:lnTo>
                    <a:lnTo>
                      <a:pt x="20737" y="3817"/>
                    </a:lnTo>
                    <a:lnTo>
                      <a:pt x="20737" y="3914"/>
                    </a:lnTo>
                    <a:lnTo>
                      <a:pt x="20707" y="3962"/>
                    </a:lnTo>
                    <a:lnTo>
                      <a:pt x="20648" y="3962"/>
                    </a:lnTo>
                    <a:lnTo>
                      <a:pt x="20648" y="4011"/>
                    </a:lnTo>
                    <a:lnTo>
                      <a:pt x="20588" y="4059"/>
                    </a:lnTo>
                    <a:lnTo>
                      <a:pt x="20559" y="4107"/>
                    </a:lnTo>
                    <a:lnTo>
                      <a:pt x="20499" y="4107"/>
                    </a:lnTo>
                    <a:lnTo>
                      <a:pt x="20469" y="4204"/>
                    </a:lnTo>
                    <a:lnTo>
                      <a:pt x="20410" y="4252"/>
                    </a:lnTo>
                    <a:lnTo>
                      <a:pt x="20321" y="4301"/>
                    </a:lnTo>
                    <a:lnTo>
                      <a:pt x="20261" y="4446"/>
                    </a:lnTo>
                    <a:lnTo>
                      <a:pt x="20172" y="4494"/>
                    </a:lnTo>
                    <a:lnTo>
                      <a:pt x="20083" y="4542"/>
                    </a:lnTo>
                    <a:lnTo>
                      <a:pt x="19993" y="4687"/>
                    </a:lnTo>
                    <a:lnTo>
                      <a:pt x="19845" y="4784"/>
                    </a:lnTo>
                    <a:lnTo>
                      <a:pt x="19755" y="4881"/>
                    </a:lnTo>
                    <a:lnTo>
                      <a:pt x="19607" y="5026"/>
                    </a:lnTo>
                    <a:lnTo>
                      <a:pt x="19517" y="5122"/>
                    </a:lnTo>
                    <a:lnTo>
                      <a:pt x="19369" y="5267"/>
                    </a:lnTo>
                    <a:lnTo>
                      <a:pt x="19220" y="5364"/>
                    </a:lnTo>
                    <a:lnTo>
                      <a:pt x="19071" y="5557"/>
                    </a:lnTo>
                    <a:lnTo>
                      <a:pt x="18952" y="5654"/>
                    </a:lnTo>
                    <a:lnTo>
                      <a:pt x="18744" y="5799"/>
                    </a:lnTo>
                    <a:lnTo>
                      <a:pt x="18595" y="5944"/>
                    </a:lnTo>
                    <a:lnTo>
                      <a:pt x="18417" y="6137"/>
                    </a:lnTo>
                    <a:lnTo>
                      <a:pt x="18268" y="6282"/>
                    </a:lnTo>
                    <a:lnTo>
                      <a:pt x="18089" y="6427"/>
                    </a:lnTo>
                    <a:lnTo>
                      <a:pt x="17941" y="6572"/>
                    </a:lnTo>
                    <a:lnTo>
                      <a:pt x="17762" y="6717"/>
                    </a:lnTo>
                    <a:lnTo>
                      <a:pt x="17613" y="6910"/>
                    </a:lnTo>
                    <a:lnTo>
                      <a:pt x="17435" y="7055"/>
                    </a:lnTo>
                    <a:lnTo>
                      <a:pt x="17226" y="7200"/>
                    </a:lnTo>
                    <a:lnTo>
                      <a:pt x="17048" y="7393"/>
                    </a:lnTo>
                    <a:lnTo>
                      <a:pt x="16899" y="7490"/>
                    </a:lnTo>
                    <a:lnTo>
                      <a:pt x="16721" y="7635"/>
                    </a:lnTo>
                    <a:lnTo>
                      <a:pt x="16572" y="7732"/>
                    </a:lnTo>
                    <a:lnTo>
                      <a:pt x="16364" y="7925"/>
                    </a:lnTo>
                    <a:lnTo>
                      <a:pt x="16245" y="8021"/>
                    </a:lnTo>
                    <a:lnTo>
                      <a:pt x="16036" y="8166"/>
                    </a:lnTo>
                    <a:lnTo>
                      <a:pt x="15917" y="8263"/>
                    </a:lnTo>
                    <a:lnTo>
                      <a:pt x="15709" y="8456"/>
                    </a:lnTo>
                    <a:lnTo>
                      <a:pt x="15531" y="8553"/>
                    </a:lnTo>
                    <a:lnTo>
                      <a:pt x="15293" y="8746"/>
                    </a:lnTo>
                    <a:lnTo>
                      <a:pt x="15084" y="8891"/>
                    </a:lnTo>
                    <a:lnTo>
                      <a:pt x="14846" y="9036"/>
                    </a:lnTo>
                    <a:lnTo>
                      <a:pt x="14579" y="9230"/>
                    </a:lnTo>
                    <a:lnTo>
                      <a:pt x="14341" y="9423"/>
                    </a:lnTo>
                    <a:lnTo>
                      <a:pt x="14043" y="9568"/>
                    </a:lnTo>
                    <a:lnTo>
                      <a:pt x="13775" y="9761"/>
                    </a:lnTo>
                    <a:lnTo>
                      <a:pt x="13478" y="9954"/>
                    </a:lnTo>
                    <a:lnTo>
                      <a:pt x="13210" y="10196"/>
                    </a:lnTo>
                    <a:lnTo>
                      <a:pt x="12912" y="10341"/>
                    </a:lnTo>
                    <a:lnTo>
                      <a:pt x="12615" y="10534"/>
                    </a:lnTo>
                    <a:lnTo>
                      <a:pt x="12347" y="10728"/>
                    </a:lnTo>
                    <a:lnTo>
                      <a:pt x="12050" y="10921"/>
                    </a:lnTo>
                    <a:lnTo>
                      <a:pt x="11782" y="11114"/>
                    </a:lnTo>
                    <a:lnTo>
                      <a:pt x="11484" y="11307"/>
                    </a:lnTo>
                    <a:lnTo>
                      <a:pt x="11217" y="11452"/>
                    </a:lnTo>
                    <a:lnTo>
                      <a:pt x="10979" y="11646"/>
                    </a:lnTo>
                    <a:lnTo>
                      <a:pt x="10740" y="11839"/>
                    </a:lnTo>
                    <a:lnTo>
                      <a:pt x="10443" y="12032"/>
                    </a:lnTo>
                    <a:lnTo>
                      <a:pt x="10205" y="12129"/>
                    </a:lnTo>
                    <a:lnTo>
                      <a:pt x="9967" y="12322"/>
                    </a:lnTo>
                    <a:lnTo>
                      <a:pt x="9729" y="12419"/>
                    </a:lnTo>
                    <a:lnTo>
                      <a:pt x="9550" y="12612"/>
                    </a:lnTo>
                    <a:lnTo>
                      <a:pt x="9342" y="12660"/>
                    </a:lnTo>
                    <a:lnTo>
                      <a:pt x="9223" y="12854"/>
                    </a:lnTo>
                    <a:lnTo>
                      <a:pt x="9015" y="12902"/>
                    </a:lnTo>
                    <a:lnTo>
                      <a:pt x="8926" y="12950"/>
                    </a:lnTo>
                    <a:lnTo>
                      <a:pt x="8836" y="12999"/>
                    </a:lnTo>
                    <a:lnTo>
                      <a:pt x="8747" y="13144"/>
                    </a:lnTo>
                    <a:lnTo>
                      <a:pt x="8688" y="13144"/>
                    </a:lnTo>
                    <a:lnTo>
                      <a:pt x="8598" y="13192"/>
                    </a:lnTo>
                    <a:lnTo>
                      <a:pt x="8509" y="13289"/>
                    </a:lnTo>
                    <a:lnTo>
                      <a:pt x="8360" y="13289"/>
                    </a:lnTo>
                    <a:lnTo>
                      <a:pt x="8212" y="13434"/>
                    </a:lnTo>
                    <a:lnTo>
                      <a:pt x="8063" y="13482"/>
                    </a:lnTo>
                    <a:lnTo>
                      <a:pt x="7944" y="13627"/>
                    </a:lnTo>
                    <a:lnTo>
                      <a:pt x="7795" y="13723"/>
                    </a:lnTo>
                    <a:lnTo>
                      <a:pt x="7587" y="13868"/>
                    </a:lnTo>
                    <a:lnTo>
                      <a:pt x="7408" y="13965"/>
                    </a:lnTo>
                    <a:lnTo>
                      <a:pt x="7230" y="14062"/>
                    </a:lnTo>
                    <a:lnTo>
                      <a:pt x="7021" y="14207"/>
                    </a:lnTo>
                    <a:lnTo>
                      <a:pt x="6902" y="14303"/>
                    </a:lnTo>
                    <a:lnTo>
                      <a:pt x="6694" y="14448"/>
                    </a:lnTo>
                    <a:lnTo>
                      <a:pt x="6456" y="14545"/>
                    </a:lnTo>
                    <a:lnTo>
                      <a:pt x="6278" y="14738"/>
                    </a:lnTo>
                    <a:lnTo>
                      <a:pt x="6069" y="14835"/>
                    </a:lnTo>
                    <a:lnTo>
                      <a:pt x="5891" y="14980"/>
                    </a:lnTo>
                    <a:lnTo>
                      <a:pt x="5712" y="15125"/>
                    </a:lnTo>
                    <a:lnTo>
                      <a:pt x="5504" y="15270"/>
                    </a:lnTo>
                    <a:lnTo>
                      <a:pt x="5266" y="15463"/>
                    </a:lnTo>
                    <a:lnTo>
                      <a:pt x="5088" y="15560"/>
                    </a:lnTo>
                    <a:lnTo>
                      <a:pt x="4909" y="15705"/>
                    </a:lnTo>
                    <a:lnTo>
                      <a:pt x="4760" y="15850"/>
                    </a:lnTo>
                    <a:lnTo>
                      <a:pt x="4552" y="15995"/>
                    </a:lnTo>
                    <a:lnTo>
                      <a:pt x="4433" y="16091"/>
                    </a:lnTo>
                    <a:lnTo>
                      <a:pt x="4225" y="16236"/>
                    </a:lnTo>
                    <a:lnTo>
                      <a:pt x="4076" y="16381"/>
                    </a:lnTo>
                    <a:lnTo>
                      <a:pt x="3957" y="16430"/>
                    </a:lnTo>
                    <a:lnTo>
                      <a:pt x="3838" y="16574"/>
                    </a:lnTo>
                    <a:lnTo>
                      <a:pt x="3719" y="16671"/>
                    </a:lnTo>
                    <a:lnTo>
                      <a:pt x="3630" y="16816"/>
                    </a:lnTo>
                    <a:lnTo>
                      <a:pt x="3511" y="16913"/>
                    </a:lnTo>
                    <a:lnTo>
                      <a:pt x="3421" y="17058"/>
                    </a:lnTo>
                    <a:lnTo>
                      <a:pt x="3273" y="17106"/>
                    </a:lnTo>
                    <a:lnTo>
                      <a:pt x="3243" y="17203"/>
                    </a:lnTo>
                    <a:lnTo>
                      <a:pt x="3154" y="17299"/>
                    </a:lnTo>
                    <a:lnTo>
                      <a:pt x="3005" y="17396"/>
                    </a:lnTo>
                    <a:lnTo>
                      <a:pt x="2916" y="17541"/>
                    </a:lnTo>
                    <a:lnTo>
                      <a:pt x="2797" y="17638"/>
                    </a:lnTo>
                    <a:lnTo>
                      <a:pt x="2707" y="17686"/>
                    </a:lnTo>
                    <a:lnTo>
                      <a:pt x="2618" y="17831"/>
                    </a:lnTo>
                    <a:lnTo>
                      <a:pt x="2529" y="17879"/>
                    </a:lnTo>
                    <a:lnTo>
                      <a:pt x="2440" y="17976"/>
                    </a:lnTo>
                    <a:lnTo>
                      <a:pt x="2321" y="18121"/>
                    </a:lnTo>
                    <a:lnTo>
                      <a:pt x="2231" y="18169"/>
                    </a:lnTo>
                    <a:lnTo>
                      <a:pt x="2142" y="18266"/>
                    </a:lnTo>
                    <a:lnTo>
                      <a:pt x="2083" y="18362"/>
                    </a:lnTo>
                    <a:lnTo>
                      <a:pt x="1993" y="18459"/>
                    </a:lnTo>
                    <a:lnTo>
                      <a:pt x="1904" y="18507"/>
                    </a:lnTo>
                    <a:lnTo>
                      <a:pt x="1845" y="18652"/>
                    </a:lnTo>
                    <a:lnTo>
                      <a:pt x="1755" y="18701"/>
                    </a:lnTo>
                    <a:lnTo>
                      <a:pt x="1666" y="18797"/>
                    </a:lnTo>
                    <a:lnTo>
                      <a:pt x="1547" y="18894"/>
                    </a:lnTo>
                    <a:lnTo>
                      <a:pt x="1517" y="18942"/>
                    </a:lnTo>
                    <a:lnTo>
                      <a:pt x="1428" y="19039"/>
                    </a:lnTo>
                    <a:lnTo>
                      <a:pt x="1369" y="19136"/>
                    </a:lnTo>
                    <a:lnTo>
                      <a:pt x="1309" y="19232"/>
                    </a:lnTo>
                    <a:lnTo>
                      <a:pt x="1220" y="19281"/>
                    </a:lnTo>
                    <a:lnTo>
                      <a:pt x="1190" y="19377"/>
                    </a:lnTo>
                    <a:lnTo>
                      <a:pt x="1131" y="19425"/>
                    </a:lnTo>
                    <a:lnTo>
                      <a:pt x="1071" y="19522"/>
                    </a:lnTo>
                    <a:lnTo>
                      <a:pt x="982" y="19570"/>
                    </a:lnTo>
                    <a:lnTo>
                      <a:pt x="952" y="19667"/>
                    </a:lnTo>
                    <a:lnTo>
                      <a:pt x="893" y="19764"/>
                    </a:lnTo>
                    <a:lnTo>
                      <a:pt x="833" y="19812"/>
                    </a:lnTo>
                    <a:lnTo>
                      <a:pt x="803" y="19909"/>
                    </a:lnTo>
                    <a:lnTo>
                      <a:pt x="744" y="20005"/>
                    </a:lnTo>
                    <a:lnTo>
                      <a:pt x="714" y="20054"/>
                    </a:lnTo>
                    <a:lnTo>
                      <a:pt x="655" y="20102"/>
                    </a:lnTo>
                    <a:lnTo>
                      <a:pt x="655" y="20247"/>
                    </a:lnTo>
                    <a:lnTo>
                      <a:pt x="565" y="20295"/>
                    </a:lnTo>
                    <a:lnTo>
                      <a:pt x="506" y="20440"/>
                    </a:lnTo>
                    <a:lnTo>
                      <a:pt x="506" y="20489"/>
                    </a:lnTo>
                    <a:lnTo>
                      <a:pt x="417" y="20537"/>
                    </a:lnTo>
                    <a:lnTo>
                      <a:pt x="417" y="20634"/>
                    </a:lnTo>
                    <a:lnTo>
                      <a:pt x="387" y="20730"/>
                    </a:lnTo>
                    <a:lnTo>
                      <a:pt x="387" y="20779"/>
                    </a:lnTo>
                    <a:lnTo>
                      <a:pt x="268" y="20875"/>
                    </a:lnTo>
                    <a:lnTo>
                      <a:pt x="238" y="21020"/>
                    </a:lnTo>
                    <a:lnTo>
                      <a:pt x="238" y="21068"/>
                    </a:lnTo>
                    <a:lnTo>
                      <a:pt x="179" y="21117"/>
                    </a:lnTo>
                    <a:lnTo>
                      <a:pt x="149" y="21213"/>
                    </a:lnTo>
                    <a:lnTo>
                      <a:pt x="149" y="21262"/>
                    </a:lnTo>
                    <a:lnTo>
                      <a:pt x="89" y="21310"/>
                    </a:lnTo>
                    <a:lnTo>
                      <a:pt x="89" y="21358"/>
                    </a:lnTo>
                    <a:lnTo>
                      <a:pt x="30" y="21358"/>
                    </a:lnTo>
                    <a:lnTo>
                      <a:pt x="30" y="21407"/>
                    </a:lnTo>
                    <a:lnTo>
                      <a:pt x="30" y="21503"/>
                    </a:lnTo>
                    <a:lnTo>
                      <a:pt x="30" y="21552"/>
                    </a:lnTo>
                    <a:lnTo>
                      <a:pt x="0" y="21552"/>
                    </a:lnTo>
                    <a:lnTo>
                      <a:pt x="0" y="21600"/>
                    </a:lnTo>
                    <a:lnTo>
                      <a:pt x="0" y="21552"/>
                    </a:lnTo>
                    <a:lnTo>
                      <a:pt x="0" y="21503"/>
                    </a:lnTo>
                    <a:lnTo>
                      <a:pt x="0" y="21407"/>
                    </a:lnTo>
                    <a:lnTo>
                      <a:pt x="0" y="21358"/>
                    </a:lnTo>
                    <a:lnTo>
                      <a:pt x="0" y="21310"/>
                    </a:lnTo>
                    <a:lnTo>
                      <a:pt x="0" y="21262"/>
                    </a:lnTo>
                    <a:lnTo>
                      <a:pt x="0" y="21117"/>
                    </a:lnTo>
                    <a:lnTo>
                      <a:pt x="30" y="21068"/>
                    </a:lnTo>
                    <a:lnTo>
                      <a:pt x="30" y="20972"/>
                    </a:lnTo>
                    <a:lnTo>
                      <a:pt x="30" y="20875"/>
                    </a:lnTo>
                    <a:lnTo>
                      <a:pt x="30" y="20779"/>
                    </a:lnTo>
                    <a:lnTo>
                      <a:pt x="30" y="20634"/>
                    </a:lnTo>
                    <a:lnTo>
                      <a:pt x="30" y="20537"/>
                    </a:lnTo>
                    <a:lnTo>
                      <a:pt x="30" y="20489"/>
                    </a:lnTo>
                    <a:lnTo>
                      <a:pt x="89" y="20344"/>
                    </a:lnTo>
                    <a:lnTo>
                      <a:pt x="89" y="20247"/>
                    </a:lnTo>
                    <a:lnTo>
                      <a:pt x="89" y="20102"/>
                    </a:lnTo>
                    <a:lnTo>
                      <a:pt x="89" y="20005"/>
                    </a:lnTo>
                    <a:lnTo>
                      <a:pt x="149" y="19909"/>
                    </a:lnTo>
                    <a:lnTo>
                      <a:pt x="179" y="19764"/>
                    </a:lnTo>
                    <a:lnTo>
                      <a:pt x="179" y="19667"/>
                    </a:lnTo>
                    <a:lnTo>
                      <a:pt x="238" y="19570"/>
                    </a:lnTo>
                    <a:lnTo>
                      <a:pt x="238" y="19425"/>
                    </a:lnTo>
                    <a:lnTo>
                      <a:pt x="268" y="19377"/>
                    </a:lnTo>
                    <a:lnTo>
                      <a:pt x="268" y="19232"/>
                    </a:lnTo>
                    <a:lnTo>
                      <a:pt x="327" y="19136"/>
                    </a:lnTo>
                    <a:lnTo>
                      <a:pt x="387" y="18991"/>
                    </a:lnTo>
                    <a:lnTo>
                      <a:pt x="387" y="18942"/>
                    </a:lnTo>
                    <a:lnTo>
                      <a:pt x="417" y="18894"/>
                    </a:lnTo>
                    <a:lnTo>
                      <a:pt x="476" y="18749"/>
                    </a:lnTo>
                    <a:lnTo>
                      <a:pt x="506" y="18652"/>
                    </a:lnTo>
                    <a:lnTo>
                      <a:pt x="565" y="18507"/>
                    </a:lnTo>
                    <a:lnTo>
                      <a:pt x="595" y="18459"/>
                    </a:lnTo>
                    <a:lnTo>
                      <a:pt x="655" y="18362"/>
                    </a:lnTo>
                    <a:lnTo>
                      <a:pt x="714" y="18217"/>
                    </a:lnTo>
                    <a:lnTo>
                      <a:pt x="744" y="18169"/>
                    </a:lnTo>
                    <a:lnTo>
                      <a:pt x="833" y="18072"/>
                    </a:lnTo>
                    <a:lnTo>
                      <a:pt x="893" y="17928"/>
                    </a:lnTo>
                    <a:lnTo>
                      <a:pt x="952" y="17831"/>
                    </a:lnTo>
                    <a:lnTo>
                      <a:pt x="1071" y="17686"/>
                    </a:lnTo>
                    <a:lnTo>
                      <a:pt x="1131" y="17589"/>
                    </a:lnTo>
                    <a:lnTo>
                      <a:pt x="1190" y="17444"/>
                    </a:lnTo>
                    <a:lnTo>
                      <a:pt x="1279" y="17348"/>
                    </a:lnTo>
                    <a:lnTo>
                      <a:pt x="1369" y="17299"/>
                    </a:lnTo>
                    <a:lnTo>
                      <a:pt x="1458" y="17154"/>
                    </a:lnTo>
                    <a:lnTo>
                      <a:pt x="1517" y="17058"/>
                    </a:lnTo>
                    <a:lnTo>
                      <a:pt x="1607" y="16913"/>
                    </a:lnTo>
                    <a:lnTo>
                      <a:pt x="1696" y="16816"/>
                    </a:lnTo>
                    <a:lnTo>
                      <a:pt x="1785" y="16671"/>
                    </a:lnTo>
                    <a:lnTo>
                      <a:pt x="1904" y="16574"/>
                    </a:lnTo>
                    <a:lnTo>
                      <a:pt x="1993" y="16430"/>
                    </a:lnTo>
                    <a:lnTo>
                      <a:pt x="2083" y="16381"/>
                    </a:lnTo>
                    <a:lnTo>
                      <a:pt x="2142" y="16285"/>
                    </a:lnTo>
                    <a:lnTo>
                      <a:pt x="2202" y="16091"/>
                    </a:lnTo>
                    <a:lnTo>
                      <a:pt x="2291" y="16043"/>
                    </a:lnTo>
                    <a:lnTo>
                      <a:pt x="2440" y="15898"/>
                    </a:lnTo>
                    <a:lnTo>
                      <a:pt x="2529" y="15850"/>
                    </a:lnTo>
                    <a:lnTo>
                      <a:pt x="2618" y="15753"/>
                    </a:lnTo>
                    <a:lnTo>
                      <a:pt x="2707" y="15705"/>
                    </a:lnTo>
                    <a:lnTo>
                      <a:pt x="2797" y="15560"/>
                    </a:lnTo>
                    <a:lnTo>
                      <a:pt x="2856" y="15463"/>
                    </a:lnTo>
                    <a:lnTo>
                      <a:pt x="2945" y="15463"/>
                    </a:lnTo>
                    <a:lnTo>
                      <a:pt x="3035" y="15318"/>
                    </a:lnTo>
                    <a:lnTo>
                      <a:pt x="3154" y="15270"/>
                    </a:lnTo>
                    <a:lnTo>
                      <a:pt x="3243" y="15125"/>
                    </a:lnTo>
                    <a:lnTo>
                      <a:pt x="3421" y="15028"/>
                    </a:lnTo>
                    <a:lnTo>
                      <a:pt x="3511" y="14932"/>
                    </a:lnTo>
                    <a:lnTo>
                      <a:pt x="3719" y="14787"/>
                    </a:lnTo>
                    <a:lnTo>
                      <a:pt x="3898" y="14593"/>
                    </a:lnTo>
                    <a:lnTo>
                      <a:pt x="4076" y="14497"/>
                    </a:lnTo>
                    <a:lnTo>
                      <a:pt x="4284" y="14255"/>
                    </a:lnTo>
                    <a:lnTo>
                      <a:pt x="4522" y="14158"/>
                    </a:lnTo>
                    <a:lnTo>
                      <a:pt x="4701" y="13917"/>
                    </a:lnTo>
                    <a:lnTo>
                      <a:pt x="4909" y="13723"/>
                    </a:lnTo>
                    <a:lnTo>
                      <a:pt x="5177" y="13530"/>
                    </a:lnTo>
                    <a:lnTo>
                      <a:pt x="5415" y="13289"/>
                    </a:lnTo>
                    <a:lnTo>
                      <a:pt x="5593" y="13144"/>
                    </a:lnTo>
                    <a:lnTo>
                      <a:pt x="5891" y="12902"/>
                    </a:lnTo>
                    <a:lnTo>
                      <a:pt x="6129" y="12709"/>
                    </a:lnTo>
                    <a:lnTo>
                      <a:pt x="6367" y="12564"/>
                    </a:lnTo>
                    <a:lnTo>
                      <a:pt x="6605" y="12322"/>
                    </a:lnTo>
                    <a:lnTo>
                      <a:pt x="6843" y="12129"/>
                    </a:lnTo>
                    <a:lnTo>
                      <a:pt x="7081" y="11887"/>
                    </a:lnTo>
                    <a:lnTo>
                      <a:pt x="7319" y="11694"/>
                    </a:lnTo>
                    <a:lnTo>
                      <a:pt x="7557" y="11549"/>
                    </a:lnTo>
                    <a:lnTo>
                      <a:pt x="7736" y="11356"/>
                    </a:lnTo>
                    <a:lnTo>
                      <a:pt x="7974" y="11259"/>
                    </a:lnTo>
                    <a:lnTo>
                      <a:pt x="8122" y="11066"/>
                    </a:lnTo>
                    <a:lnTo>
                      <a:pt x="8360" y="10921"/>
                    </a:lnTo>
                    <a:lnTo>
                      <a:pt x="8509" y="10776"/>
                    </a:lnTo>
                    <a:lnTo>
                      <a:pt x="8688" y="10728"/>
                    </a:lnTo>
                    <a:lnTo>
                      <a:pt x="8836" y="10583"/>
                    </a:lnTo>
                    <a:lnTo>
                      <a:pt x="8985" y="10534"/>
                    </a:lnTo>
                    <a:lnTo>
                      <a:pt x="9074" y="10389"/>
                    </a:lnTo>
                    <a:lnTo>
                      <a:pt x="9253" y="10341"/>
                    </a:lnTo>
                    <a:lnTo>
                      <a:pt x="9342" y="10244"/>
                    </a:lnTo>
                    <a:lnTo>
                      <a:pt x="9491" y="10099"/>
                    </a:lnTo>
                    <a:lnTo>
                      <a:pt x="9699" y="10051"/>
                    </a:lnTo>
                    <a:lnTo>
                      <a:pt x="9818" y="9954"/>
                    </a:lnTo>
                    <a:lnTo>
                      <a:pt x="10026" y="9809"/>
                    </a:lnTo>
                    <a:lnTo>
                      <a:pt x="10205" y="9713"/>
                    </a:lnTo>
                    <a:lnTo>
                      <a:pt x="10413" y="9568"/>
                    </a:lnTo>
                    <a:lnTo>
                      <a:pt x="10592" y="9423"/>
                    </a:lnTo>
                    <a:lnTo>
                      <a:pt x="10770" y="9326"/>
                    </a:lnTo>
                    <a:lnTo>
                      <a:pt x="10979" y="9230"/>
                    </a:lnTo>
                    <a:lnTo>
                      <a:pt x="11157" y="9036"/>
                    </a:lnTo>
                    <a:lnTo>
                      <a:pt x="11395" y="8940"/>
                    </a:lnTo>
                    <a:lnTo>
                      <a:pt x="11544" y="8795"/>
                    </a:lnTo>
                    <a:lnTo>
                      <a:pt x="11782" y="8698"/>
                    </a:lnTo>
                    <a:lnTo>
                      <a:pt x="11960" y="8553"/>
                    </a:lnTo>
                    <a:lnTo>
                      <a:pt x="12109" y="8456"/>
                    </a:lnTo>
                    <a:lnTo>
                      <a:pt x="12288" y="8263"/>
                    </a:lnTo>
                    <a:lnTo>
                      <a:pt x="12526" y="8166"/>
                    </a:lnTo>
                    <a:lnTo>
                      <a:pt x="12734" y="8118"/>
                    </a:lnTo>
                    <a:lnTo>
                      <a:pt x="12853" y="7925"/>
                    </a:lnTo>
                    <a:lnTo>
                      <a:pt x="13061" y="7877"/>
                    </a:lnTo>
                    <a:lnTo>
                      <a:pt x="13210" y="7732"/>
                    </a:lnTo>
                    <a:lnTo>
                      <a:pt x="13388" y="7635"/>
                    </a:lnTo>
                    <a:lnTo>
                      <a:pt x="13537" y="7490"/>
                    </a:lnTo>
                    <a:lnTo>
                      <a:pt x="13686" y="7393"/>
                    </a:lnTo>
                    <a:lnTo>
                      <a:pt x="13805" y="7393"/>
                    </a:lnTo>
                    <a:lnTo>
                      <a:pt x="13924" y="7248"/>
                    </a:lnTo>
                    <a:lnTo>
                      <a:pt x="14043" y="7200"/>
                    </a:lnTo>
                    <a:lnTo>
                      <a:pt x="14162" y="7103"/>
                    </a:lnTo>
                    <a:lnTo>
                      <a:pt x="14251" y="7055"/>
                    </a:lnTo>
                    <a:lnTo>
                      <a:pt x="14341" y="6958"/>
                    </a:lnTo>
                    <a:lnTo>
                      <a:pt x="14430" y="6910"/>
                    </a:lnTo>
                    <a:lnTo>
                      <a:pt x="14519" y="6862"/>
                    </a:lnTo>
                    <a:lnTo>
                      <a:pt x="14668" y="6717"/>
                    </a:lnTo>
                    <a:lnTo>
                      <a:pt x="14817" y="6668"/>
                    </a:lnTo>
                    <a:lnTo>
                      <a:pt x="14965" y="6572"/>
                    </a:lnTo>
                    <a:lnTo>
                      <a:pt x="15084" y="6427"/>
                    </a:lnTo>
                    <a:lnTo>
                      <a:pt x="15233" y="6330"/>
                    </a:lnTo>
                    <a:lnTo>
                      <a:pt x="15441" y="6282"/>
                    </a:lnTo>
                    <a:lnTo>
                      <a:pt x="15560" y="6137"/>
                    </a:lnTo>
                    <a:lnTo>
                      <a:pt x="15769" y="5944"/>
                    </a:lnTo>
                    <a:lnTo>
                      <a:pt x="15917" y="5895"/>
                    </a:lnTo>
                    <a:lnTo>
                      <a:pt x="16096" y="5750"/>
                    </a:lnTo>
                    <a:lnTo>
                      <a:pt x="16274" y="5605"/>
                    </a:lnTo>
                    <a:lnTo>
                      <a:pt x="16483" y="5509"/>
                    </a:lnTo>
                    <a:lnTo>
                      <a:pt x="16602" y="5364"/>
                    </a:lnTo>
                    <a:lnTo>
                      <a:pt x="16810" y="5219"/>
                    </a:lnTo>
                    <a:lnTo>
                      <a:pt x="16988" y="5074"/>
                    </a:lnTo>
                    <a:lnTo>
                      <a:pt x="17197" y="4977"/>
                    </a:lnTo>
                    <a:lnTo>
                      <a:pt x="17375" y="4832"/>
                    </a:lnTo>
                    <a:lnTo>
                      <a:pt x="17554" y="4687"/>
                    </a:lnTo>
                    <a:lnTo>
                      <a:pt x="17702" y="4542"/>
                    </a:lnTo>
                    <a:lnTo>
                      <a:pt x="17881" y="4494"/>
                    </a:lnTo>
                    <a:lnTo>
                      <a:pt x="18030" y="4301"/>
                    </a:lnTo>
                    <a:lnTo>
                      <a:pt x="18179" y="4204"/>
                    </a:lnTo>
                    <a:lnTo>
                      <a:pt x="18327" y="4107"/>
                    </a:lnTo>
                    <a:lnTo>
                      <a:pt x="18506" y="4011"/>
                    </a:lnTo>
                    <a:lnTo>
                      <a:pt x="18595" y="3817"/>
                    </a:lnTo>
                    <a:lnTo>
                      <a:pt x="18744" y="3769"/>
                    </a:lnTo>
                    <a:lnTo>
                      <a:pt x="18833" y="3672"/>
                    </a:lnTo>
                    <a:lnTo>
                      <a:pt x="18952" y="3576"/>
                    </a:lnTo>
                    <a:lnTo>
                      <a:pt x="19041" y="3479"/>
                    </a:lnTo>
                    <a:lnTo>
                      <a:pt x="19071" y="3431"/>
                    </a:lnTo>
                    <a:lnTo>
                      <a:pt x="19190" y="3383"/>
                    </a:lnTo>
                    <a:lnTo>
                      <a:pt x="19279" y="3238"/>
                    </a:lnTo>
                    <a:lnTo>
                      <a:pt x="19369" y="3189"/>
                    </a:lnTo>
                    <a:lnTo>
                      <a:pt x="19428" y="3141"/>
                    </a:lnTo>
                    <a:lnTo>
                      <a:pt x="19517" y="3044"/>
                    </a:lnTo>
                    <a:lnTo>
                      <a:pt x="19607" y="2996"/>
                    </a:lnTo>
                    <a:lnTo>
                      <a:pt x="19636" y="2899"/>
                    </a:lnTo>
                    <a:lnTo>
                      <a:pt x="19755" y="2851"/>
                    </a:lnTo>
                    <a:lnTo>
                      <a:pt x="19785" y="2706"/>
                    </a:lnTo>
                    <a:lnTo>
                      <a:pt x="19874" y="2658"/>
                    </a:lnTo>
                    <a:lnTo>
                      <a:pt x="19934" y="2609"/>
                    </a:lnTo>
                    <a:lnTo>
                      <a:pt x="20023" y="2513"/>
                    </a:lnTo>
                    <a:lnTo>
                      <a:pt x="20083" y="2464"/>
                    </a:lnTo>
                    <a:lnTo>
                      <a:pt x="20172" y="2368"/>
                    </a:lnTo>
                    <a:lnTo>
                      <a:pt x="20231" y="2271"/>
                    </a:lnTo>
                    <a:lnTo>
                      <a:pt x="20261" y="2174"/>
                    </a:lnTo>
                    <a:lnTo>
                      <a:pt x="20350" y="2126"/>
                    </a:lnTo>
                    <a:lnTo>
                      <a:pt x="20410" y="2078"/>
                    </a:lnTo>
                    <a:lnTo>
                      <a:pt x="20469" y="1981"/>
                    </a:lnTo>
                    <a:lnTo>
                      <a:pt x="20499" y="1933"/>
                    </a:lnTo>
                    <a:lnTo>
                      <a:pt x="20559" y="1885"/>
                    </a:lnTo>
                    <a:lnTo>
                      <a:pt x="20648" y="1836"/>
                    </a:lnTo>
                    <a:lnTo>
                      <a:pt x="20707" y="1740"/>
                    </a:lnTo>
                    <a:lnTo>
                      <a:pt x="20707" y="1691"/>
                    </a:lnTo>
                    <a:lnTo>
                      <a:pt x="20737" y="1643"/>
                    </a:lnTo>
                    <a:lnTo>
                      <a:pt x="20826" y="1595"/>
                    </a:lnTo>
                    <a:lnTo>
                      <a:pt x="20886" y="1546"/>
                    </a:lnTo>
                    <a:lnTo>
                      <a:pt x="20886" y="1450"/>
                    </a:lnTo>
                    <a:lnTo>
                      <a:pt x="20945" y="1401"/>
                    </a:lnTo>
                    <a:lnTo>
                      <a:pt x="20975" y="1353"/>
                    </a:lnTo>
                    <a:lnTo>
                      <a:pt x="21035" y="1353"/>
                    </a:lnTo>
                    <a:lnTo>
                      <a:pt x="21064" y="1208"/>
                    </a:lnTo>
                    <a:lnTo>
                      <a:pt x="21124" y="1160"/>
                    </a:lnTo>
                    <a:lnTo>
                      <a:pt x="21124" y="1111"/>
                    </a:lnTo>
                    <a:lnTo>
                      <a:pt x="21154" y="1063"/>
                    </a:lnTo>
                    <a:lnTo>
                      <a:pt x="21213" y="1015"/>
                    </a:lnTo>
                    <a:lnTo>
                      <a:pt x="21213" y="918"/>
                    </a:lnTo>
                    <a:lnTo>
                      <a:pt x="21273" y="870"/>
                    </a:lnTo>
                    <a:lnTo>
                      <a:pt x="21302" y="821"/>
                    </a:lnTo>
                    <a:lnTo>
                      <a:pt x="21302" y="677"/>
                    </a:lnTo>
                    <a:lnTo>
                      <a:pt x="21362" y="628"/>
                    </a:lnTo>
                    <a:lnTo>
                      <a:pt x="21392" y="580"/>
                    </a:lnTo>
                    <a:lnTo>
                      <a:pt x="21392" y="532"/>
                    </a:lnTo>
                    <a:lnTo>
                      <a:pt x="21392" y="435"/>
                    </a:lnTo>
                    <a:lnTo>
                      <a:pt x="21392" y="387"/>
                    </a:lnTo>
                    <a:lnTo>
                      <a:pt x="21451" y="338"/>
                    </a:lnTo>
                    <a:lnTo>
                      <a:pt x="21451" y="242"/>
                    </a:lnTo>
                    <a:lnTo>
                      <a:pt x="21451" y="145"/>
                    </a:lnTo>
                    <a:lnTo>
                      <a:pt x="21511" y="145"/>
                    </a:lnTo>
                    <a:lnTo>
                      <a:pt x="21511" y="97"/>
                    </a:lnTo>
                    <a:lnTo>
                      <a:pt x="21511" y="48"/>
                    </a:lnTo>
                    <a:lnTo>
                      <a:pt x="21511" y="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05" name="AutoShape 72"/>
              <p:cNvSpPr>
                <a:spLocks/>
              </p:cNvSpPr>
              <p:nvPr/>
            </p:nvSpPr>
            <p:spPr bwMode="auto">
              <a:xfrm>
                <a:off x="16" y="624"/>
                <a:ext cx="95" cy="176"/>
              </a:xfrm>
              <a:custGeom>
                <a:avLst/>
                <a:gdLst>
                  <a:gd name="T0" fmla="*/ 0 w 21600"/>
                  <a:gd name="T1" fmla="*/ 0 h 21600"/>
                  <a:gd name="T2" fmla="*/ 21600 w 21600"/>
                  <a:gd name="T3" fmla="*/ 21600 h 21600"/>
                </a:gdLst>
                <a:ahLst/>
                <a:cxnLst/>
                <a:rect l="T0" t="T1" r="T2" b="T3"/>
                <a:pathLst>
                  <a:path w="21600" h="21600">
                    <a:moveTo>
                      <a:pt x="18982" y="21600"/>
                    </a:moveTo>
                    <a:lnTo>
                      <a:pt x="21600" y="20661"/>
                    </a:lnTo>
                    <a:lnTo>
                      <a:pt x="20073" y="20309"/>
                    </a:lnTo>
                    <a:lnTo>
                      <a:pt x="18327" y="19839"/>
                    </a:lnTo>
                    <a:lnTo>
                      <a:pt x="17236" y="19487"/>
                    </a:lnTo>
                    <a:lnTo>
                      <a:pt x="15927" y="18900"/>
                    </a:lnTo>
                    <a:lnTo>
                      <a:pt x="14836" y="18430"/>
                    </a:lnTo>
                    <a:lnTo>
                      <a:pt x="13964" y="17961"/>
                    </a:lnTo>
                    <a:lnTo>
                      <a:pt x="12436" y="17609"/>
                    </a:lnTo>
                    <a:lnTo>
                      <a:pt x="11782" y="17022"/>
                    </a:lnTo>
                    <a:lnTo>
                      <a:pt x="10691" y="16670"/>
                    </a:lnTo>
                    <a:lnTo>
                      <a:pt x="10036" y="16200"/>
                    </a:lnTo>
                    <a:lnTo>
                      <a:pt x="9382" y="15730"/>
                    </a:lnTo>
                    <a:lnTo>
                      <a:pt x="8727" y="15378"/>
                    </a:lnTo>
                    <a:lnTo>
                      <a:pt x="8073" y="14909"/>
                    </a:lnTo>
                    <a:lnTo>
                      <a:pt x="7636" y="14439"/>
                    </a:lnTo>
                    <a:lnTo>
                      <a:pt x="6982" y="13970"/>
                    </a:lnTo>
                    <a:lnTo>
                      <a:pt x="6327" y="13617"/>
                    </a:lnTo>
                    <a:lnTo>
                      <a:pt x="6327" y="13148"/>
                    </a:lnTo>
                    <a:lnTo>
                      <a:pt x="5455" y="12913"/>
                    </a:lnTo>
                    <a:lnTo>
                      <a:pt x="5455" y="12443"/>
                    </a:lnTo>
                    <a:lnTo>
                      <a:pt x="4800" y="11974"/>
                    </a:lnTo>
                    <a:lnTo>
                      <a:pt x="4800" y="11739"/>
                    </a:lnTo>
                    <a:lnTo>
                      <a:pt x="4582" y="11270"/>
                    </a:lnTo>
                    <a:lnTo>
                      <a:pt x="4582" y="11035"/>
                    </a:lnTo>
                    <a:lnTo>
                      <a:pt x="4582" y="10565"/>
                    </a:lnTo>
                    <a:lnTo>
                      <a:pt x="4145" y="10330"/>
                    </a:lnTo>
                    <a:lnTo>
                      <a:pt x="4145" y="9978"/>
                    </a:lnTo>
                    <a:lnTo>
                      <a:pt x="4145" y="9743"/>
                    </a:lnTo>
                    <a:lnTo>
                      <a:pt x="4145" y="9509"/>
                    </a:lnTo>
                    <a:lnTo>
                      <a:pt x="3927" y="9274"/>
                    </a:lnTo>
                    <a:lnTo>
                      <a:pt x="3927" y="9157"/>
                    </a:lnTo>
                    <a:lnTo>
                      <a:pt x="3927" y="8804"/>
                    </a:lnTo>
                    <a:lnTo>
                      <a:pt x="3927" y="8687"/>
                    </a:lnTo>
                    <a:lnTo>
                      <a:pt x="4145" y="8570"/>
                    </a:lnTo>
                    <a:lnTo>
                      <a:pt x="4145" y="8452"/>
                    </a:lnTo>
                    <a:lnTo>
                      <a:pt x="4145" y="8217"/>
                    </a:lnTo>
                    <a:lnTo>
                      <a:pt x="4145" y="8100"/>
                    </a:lnTo>
                    <a:lnTo>
                      <a:pt x="4582" y="7865"/>
                    </a:lnTo>
                    <a:lnTo>
                      <a:pt x="4582" y="7748"/>
                    </a:lnTo>
                    <a:lnTo>
                      <a:pt x="4582" y="7513"/>
                    </a:lnTo>
                    <a:lnTo>
                      <a:pt x="4582" y="7396"/>
                    </a:lnTo>
                    <a:lnTo>
                      <a:pt x="4800" y="7278"/>
                    </a:lnTo>
                    <a:lnTo>
                      <a:pt x="4800" y="7161"/>
                    </a:lnTo>
                    <a:lnTo>
                      <a:pt x="4800" y="6926"/>
                    </a:lnTo>
                    <a:lnTo>
                      <a:pt x="5236" y="6809"/>
                    </a:lnTo>
                    <a:lnTo>
                      <a:pt x="5236" y="6691"/>
                    </a:lnTo>
                    <a:lnTo>
                      <a:pt x="5455" y="6574"/>
                    </a:lnTo>
                    <a:lnTo>
                      <a:pt x="5455" y="6457"/>
                    </a:lnTo>
                    <a:lnTo>
                      <a:pt x="5455" y="6222"/>
                    </a:lnTo>
                    <a:lnTo>
                      <a:pt x="5891" y="6222"/>
                    </a:lnTo>
                    <a:lnTo>
                      <a:pt x="6327" y="6104"/>
                    </a:lnTo>
                    <a:lnTo>
                      <a:pt x="6327" y="5987"/>
                    </a:lnTo>
                    <a:lnTo>
                      <a:pt x="6545" y="5752"/>
                    </a:lnTo>
                    <a:lnTo>
                      <a:pt x="6982" y="5517"/>
                    </a:lnTo>
                    <a:lnTo>
                      <a:pt x="7200" y="5400"/>
                    </a:lnTo>
                    <a:lnTo>
                      <a:pt x="7200" y="5165"/>
                    </a:lnTo>
                    <a:lnTo>
                      <a:pt x="7636" y="5048"/>
                    </a:lnTo>
                    <a:lnTo>
                      <a:pt x="7636" y="4930"/>
                    </a:lnTo>
                    <a:lnTo>
                      <a:pt x="8073" y="4930"/>
                    </a:lnTo>
                    <a:lnTo>
                      <a:pt x="8073" y="4696"/>
                    </a:lnTo>
                    <a:lnTo>
                      <a:pt x="8291" y="4696"/>
                    </a:lnTo>
                    <a:lnTo>
                      <a:pt x="8727" y="4461"/>
                    </a:lnTo>
                    <a:lnTo>
                      <a:pt x="8945" y="4343"/>
                    </a:lnTo>
                    <a:lnTo>
                      <a:pt x="8945" y="4226"/>
                    </a:lnTo>
                    <a:lnTo>
                      <a:pt x="9382" y="4226"/>
                    </a:lnTo>
                    <a:lnTo>
                      <a:pt x="9382" y="3874"/>
                    </a:lnTo>
                    <a:lnTo>
                      <a:pt x="9818" y="3874"/>
                    </a:lnTo>
                    <a:lnTo>
                      <a:pt x="10036" y="3757"/>
                    </a:lnTo>
                    <a:lnTo>
                      <a:pt x="10036" y="3639"/>
                    </a:lnTo>
                    <a:lnTo>
                      <a:pt x="10473" y="3404"/>
                    </a:lnTo>
                    <a:lnTo>
                      <a:pt x="10691" y="3170"/>
                    </a:lnTo>
                    <a:lnTo>
                      <a:pt x="11127" y="3052"/>
                    </a:lnTo>
                    <a:lnTo>
                      <a:pt x="11345" y="2935"/>
                    </a:lnTo>
                    <a:lnTo>
                      <a:pt x="11782" y="2817"/>
                    </a:lnTo>
                    <a:lnTo>
                      <a:pt x="12218" y="2583"/>
                    </a:lnTo>
                    <a:lnTo>
                      <a:pt x="12436" y="2465"/>
                    </a:lnTo>
                    <a:lnTo>
                      <a:pt x="12436" y="2230"/>
                    </a:lnTo>
                    <a:lnTo>
                      <a:pt x="13091" y="1996"/>
                    </a:lnTo>
                    <a:lnTo>
                      <a:pt x="13527" y="1878"/>
                    </a:lnTo>
                    <a:lnTo>
                      <a:pt x="13964" y="1761"/>
                    </a:lnTo>
                    <a:lnTo>
                      <a:pt x="13964" y="1526"/>
                    </a:lnTo>
                    <a:lnTo>
                      <a:pt x="14182" y="1291"/>
                    </a:lnTo>
                    <a:lnTo>
                      <a:pt x="14836" y="1174"/>
                    </a:lnTo>
                    <a:lnTo>
                      <a:pt x="14836" y="1057"/>
                    </a:lnTo>
                    <a:lnTo>
                      <a:pt x="15273" y="939"/>
                    </a:lnTo>
                    <a:lnTo>
                      <a:pt x="15273" y="704"/>
                    </a:lnTo>
                    <a:lnTo>
                      <a:pt x="15709" y="587"/>
                    </a:lnTo>
                    <a:lnTo>
                      <a:pt x="15927" y="470"/>
                    </a:lnTo>
                    <a:lnTo>
                      <a:pt x="16364" y="352"/>
                    </a:lnTo>
                    <a:lnTo>
                      <a:pt x="16582" y="352"/>
                    </a:lnTo>
                    <a:lnTo>
                      <a:pt x="16582" y="235"/>
                    </a:lnTo>
                    <a:lnTo>
                      <a:pt x="16582" y="0"/>
                    </a:lnTo>
                    <a:lnTo>
                      <a:pt x="16364" y="235"/>
                    </a:lnTo>
                    <a:lnTo>
                      <a:pt x="15927" y="352"/>
                    </a:lnTo>
                    <a:lnTo>
                      <a:pt x="15709" y="470"/>
                    </a:lnTo>
                    <a:lnTo>
                      <a:pt x="15273" y="587"/>
                    </a:lnTo>
                    <a:lnTo>
                      <a:pt x="14836" y="704"/>
                    </a:lnTo>
                    <a:lnTo>
                      <a:pt x="14182" y="939"/>
                    </a:lnTo>
                    <a:lnTo>
                      <a:pt x="13527" y="1057"/>
                    </a:lnTo>
                    <a:lnTo>
                      <a:pt x="13091" y="1291"/>
                    </a:lnTo>
                    <a:lnTo>
                      <a:pt x="12436" y="1526"/>
                    </a:lnTo>
                    <a:lnTo>
                      <a:pt x="11782" y="1761"/>
                    </a:lnTo>
                    <a:lnTo>
                      <a:pt x="11127" y="1878"/>
                    </a:lnTo>
                    <a:lnTo>
                      <a:pt x="10473" y="2348"/>
                    </a:lnTo>
                    <a:lnTo>
                      <a:pt x="9818" y="2465"/>
                    </a:lnTo>
                    <a:lnTo>
                      <a:pt x="8945" y="2817"/>
                    </a:lnTo>
                    <a:lnTo>
                      <a:pt x="8291" y="3170"/>
                    </a:lnTo>
                    <a:lnTo>
                      <a:pt x="7636" y="3522"/>
                    </a:lnTo>
                    <a:lnTo>
                      <a:pt x="6982" y="3757"/>
                    </a:lnTo>
                    <a:lnTo>
                      <a:pt x="6327" y="4226"/>
                    </a:lnTo>
                    <a:lnTo>
                      <a:pt x="5455" y="4461"/>
                    </a:lnTo>
                    <a:lnTo>
                      <a:pt x="4800" y="4930"/>
                    </a:lnTo>
                    <a:lnTo>
                      <a:pt x="4145" y="5400"/>
                    </a:lnTo>
                    <a:lnTo>
                      <a:pt x="3927" y="5635"/>
                    </a:lnTo>
                    <a:lnTo>
                      <a:pt x="3055" y="6104"/>
                    </a:lnTo>
                    <a:lnTo>
                      <a:pt x="2400" y="6457"/>
                    </a:lnTo>
                    <a:lnTo>
                      <a:pt x="1745" y="6809"/>
                    </a:lnTo>
                    <a:lnTo>
                      <a:pt x="1309" y="7161"/>
                    </a:lnTo>
                    <a:lnTo>
                      <a:pt x="1091" y="7748"/>
                    </a:lnTo>
                    <a:lnTo>
                      <a:pt x="655" y="8100"/>
                    </a:lnTo>
                    <a:lnTo>
                      <a:pt x="436" y="8452"/>
                    </a:lnTo>
                    <a:lnTo>
                      <a:pt x="436" y="8804"/>
                    </a:lnTo>
                    <a:lnTo>
                      <a:pt x="0" y="9039"/>
                    </a:lnTo>
                    <a:lnTo>
                      <a:pt x="0" y="9274"/>
                    </a:lnTo>
                    <a:lnTo>
                      <a:pt x="0" y="9509"/>
                    </a:lnTo>
                    <a:lnTo>
                      <a:pt x="0" y="9861"/>
                    </a:lnTo>
                    <a:lnTo>
                      <a:pt x="0" y="10096"/>
                    </a:lnTo>
                    <a:lnTo>
                      <a:pt x="436" y="10565"/>
                    </a:lnTo>
                    <a:lnTo>
                      <a:pt x="436" y="10917"/>
                    </a:lnTo>
                    <a:lnTo>
                      <a:pt x="436" y="11152"/>
                    </a:lnTo>
                    <a:lnTo>
                      <a:pt x="655" y="11387"/>
                    </a:lnTo>
                    <a:lnTo>
                      <a:pt x="1091" y="11857"/>
                    </a:lnTo>
                    <a:lnTo>
                      <a:pt x="1309" y="12326"/>
                    </a:lnTo>
                    <a:lnTo>
                      <a:pt x="1745" y="12561"/>
                    </a:lnTo>
                    <a:lnTo>
                      <a:pt x="1745" y="12913"/>
                    </a:lnTo>
                    <a:lnTo>
                      <a:pt x="2400" y="13265"/>
                    </a:lnTo>
                    <a:lnTo>
                      <a:pt x="2836" y="13617"/>
                    </a:lnTo>
                    <a:lnTo>
                      <a:pt x="3055" y="13970"/>
                    </a:lnTo>
                    <a:lnTo>
                      <a:pt x="3491" y="14322"/>
                    </a:lnTo>
                    <a:lnTo>
                      <a:pt x="3927" y="14791"/>
                    </a:lnTo>
                    <a:lnTo>
                      <a:pt x="4582" y="15026"/>
                    </a:lnTo>
                    <a:lnTo>
                      <a:pt x="4800" y="15496"/>
                    </a:lnTo>
                    <a:lnTo>
                      <a:pt x="5455" y="15730"/>
                    </a:lnTo>
                    <a:lnTo>
                      <a:pt x="5891" y="16083"/>
                    </a:lnTo>
                    <a:lnTo>
                      <a:pt x="6327" y="16317"/>
                    </a:lnTo>
                    <a:lnTo>
                      <a:pt x="6982" y="16787"/>
                    </a:lnTo>
                    <a:lnTo>
                      <a:pt x="7636" y="17022"/>
                    </a:lnTo>
                    <a:lnTo>
                      <a:pt x="8073" y="17374"/>
                    </a:lnTo>
                    <a:lnTo>
                      <a:pt x="8291" y="17609"/>
                    </a:lnTo>
                    <a:lnTo>
                      <a:pt x="8945" y="17961"/>
                    </a:lnTo>
                    <a:lnTo>
                      <a:pt x="9382" y="18078"/>
                    </a:lnTo>
                    <a:lnTo>
                      <a:pt x="10036" y="18313"/>
                    </a:lnTo>
                    <a:lnTo>
                      <a:pt x="10691" y="18665"/>
                    </a:lnTo>
                    <a:lnTo>
                      <a:pt x="11127" y="18783"/>
                    </a:lnTo>
                    <a:lnTo>
                      <a:pt x="11345" y="19017"/>
                    </a:lnTo>
                    <a:lnTo>
                      <a:pt x="11782" y="19252"/>
                    </a:lnTo>
                    <a:lnTo>
                      <a:pt x="12218" y="19370"/>
                    </a:lnTo>
                    <a:lnTo>
                      <a:pt x="12436" y="19487"/>
                    </a:lnTo>
                    <a:lnTo>
                      <a:pt x="13091" y="19604"/>
                    </a:lnTo>
                    <a:lnTo>
                      <a:pt x="13527" y="19839"/>
                    </a:lnTo>
                    <a:lnTo>
                      <a:pt x="13964" y="19957"/>
                    </a:lnTo>
                    <a:lnTo>
                      <a:pt x="14182" y="20074"/>
                    </a:lnTo>
                    <a:lnTo>
                      <a:pt x="14836" y="20191"/>
                    </a:lnTo>
                    <a:lnTo>
                      <a:pt x="14836" y="20309"/>
                    </a:lnTo>
                    <a:lnTo>
                      <a:pt x="15273" y="20543"/>
                    </a:lnTo>
                    <a:lnTo>
                      <a:pt x="15709" y="20661"/>
                    </a:lnTo>
                    <a:lnTo>
                      <a:pt x="15927" y="20661"/>
                    </a:lnTo>
                    <a:lnTo>
                      <a:pt x="16364" y="20778"/>
                    </a:lnTo>
                    <a:lnTo>
                      <a:pt x="16582" y="20778"/>
                    </a:lnTo>
                    <a:lnTo>
                      <a:pt x="16582" y="21130"/>
                    </a:lnTo>
                    <a:lnTo>
                      <a:pt x="17236" y="21130"/>
                    </a:lnTo>
                    <a:lnTo>
                      <a:pt x="17236" y="21248"/>
                    </a:lnTo>
                    <a:lnTo>
                      <a:pt x="17673" y="21248"/>
                    </a:lnTo>
                    <a:lnTo>
                      <a:pt x="17673" y="21365"/>
                    </a:lnTo>
                    <a:lnTo>
                      <a:pt x="18109" y="21483"/>
                    </a:lnTo>
                    <a:lnTo>
                      <a:pt x="18327" y="21483"/>
                    </a:lnTo>
                    <a:lnTo>
                      <a:pt x="18764" y="21600"/>
                    </a:lnTo>
                    <a:lnTo>
                      <a:pt x="18982"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06" name="AutoShape 73"/>
              <p:cNvSpPr>
                <a:spLocks/>
              </p:cNvSpPr>
              <p:nvPr/>
            </p:nvSpPr>
            <p:spPr bwMode="auto">
              <a:xfrm>
                <a:off x="16" y="888"/>
                <a:ext cx="204" cy="231"/>
              </a:xfrm>
              <a:custGeom>
                <a:avLst/>
                <a:gdLst>
                  <a:gd name="T0" fmla="*/ 0 w 21600"/>
                  <a:gd name="T1" fmla="*/ 0 h 21600"/>
                  <a:gd name="T2" fmla="*/ 21600 w 21600"/>
                  <a:gd name="T3" fmla="*/ 21600 h 21600"/>
                </a:gdLst>
                <a:ahLst/>
                <a:cxnLst/>
                <a:rect l="T0" t="T1" r="T2" b="T3"/>
                <a:pathLst>
                  <a:path w="21600" h="21600">
                    <a:moveTo>
                      <a:pt x="21600" y="21600"/>
                    </a:moveTo>
                    <a:lnTo>
                      <a:pt x="9781" y="15798"/>
                    </a:lnTo>
                    <a:lnTo>
                      <a:pt x="9170" y="15441"/>
                    </a:lnTo>
                    <a:lnTo>
                      <a:pt x="8457" y="15174"/>
                    </a:lnTo>
                    <a:lnTo>
                      <a:pt x="7947" y="14727"/>
                    </a:lnTo>
                    <a:lnTo>
                      <a:pt x="7336" y="14460"/>
                    </a:lnTo>
                    <a:lnTo>
                      <a:pt x="6826" y="14013"/>
                    </a:lnTo>
                    <a:lnTo>
                      <a:pt x="6317" y="13835"/>
                    </a:lnTo>
                    <a:lnTo>
                      <a:pt x="5909" y="13388"/>
                    </a:lnTo>
                    <a:lnTo>
                      <a:pt x="5400" y="13031"/>
                    </a:lnTo>
                    <a:lnTo>
                      <a:pt x="5094" y="12764"/>
                    </a:lnTo>
                    <a:lnTo>
                      <a:pt x="4585" y="12407"/>
                    </a:lnTo>
                    <a:lnTo>
                      <a:pt x="4279" y="12050"/>
                    </a:lnTo>
                    <a:lnTo>
                      <a:pt x="3974" y="11782"/>
                    </a:lnTo>
                    <a:lnTo>
                      <a:pt x="3566" y="11514"/>
                    </a:lnTo>
                    <a:lnTo>
                      <a:pt x="3464" y="11246"/>
                    </a:lnTo>
                    <a:lnTo>
                      <a:pt x="3158" y="10889"/>
                    </a:lnTo>
                    <a:lnTo>
                      <a:pt x="2955" y="10532"/>
                    </a:lnTo>
                    <a:lnTo>
                      <a:pt x="2751" y="10354"/>
                    </a:lnTo>
                    <a:lnTo>
                      <a:pt x="2649" y="9997"/>
                    </a:lnTo>
                    <a:lnTo>
                      <a:pt x="2445" y="9640"/>
                    </a:lnTo>
                    <a:lnTo>
                      <a:pt x="2343" y="9461"/>
                    </a:lnTo>
                    <a:lnTo>
                      <a:pt x="2140" y="9104"/>
                    </a:lnTo>
                    <a:lnTo>
                      <a:pt x="2140" y="8926"/>
                    </a:lnTo>
                    <a:lnTo>
                      <a:pt x="2038" y="8658"/>
                    </a:lnTo>
                    <a:lnTo>
                      <a:pt x="2038" y="8479"/>
                    </a:lnTo>
                    <a:lnTo>
                      <a:pt x="2038" y="8212"/>
                    </a:lnTo>
                    <a:lnTo>
                      <a:pt x="1834" y="8033"/>
                    </a:lnTo>
                    <a:lnTo>
                      <a:pt x="1834" y="7676"/>
                    </a:lnTo>
                    <a:lnTo>
                      <a:pt x="1834" y="7587"/>
                    </a:lnTo>
                    <a:lnTo>
                      <a:pt x="1834" y="7408"/>
                    </a:lnTo>
                    <a:lnTo>
                      <a:pt x="1834" y="7230"/>
                    </a:lnTo>
                    <a:lnTo>
                      <a:pt x="1834" y="7051"/>
                    </a:lnTo>
                    <a:lnTo>
                      <a:pt x="1834" y="6783"/>
                    </a:lnTo>
                    <a:lnTo>
                      <a:pt x="1834" y="6694"/>
                    </a:lnTo>
                    <a:lnTo>
                      <a:pt x="1834" y="6605"/>
                    </a:lnTo>
                    <a:lnTo>
                      <a:pt x="1834" y="6516"/>
                    </a:lnTo>
                    <a:lnTo>
                      <a:pt x="1834" y="6426"/>
                    </a:lnTo>
                    <a:lnTo>
                      <a:pt x="1834" y="6248"/>
                    </a:lnTo>
                    <a:lnTo>
                      <a:pt x="1834" y="6069"/>
                    </a:lnTo>
                    <a:lnTo>
                      <a:pt x="1834" y="5980"/>
                    </a:lnTo>
                    <a:lnTo>
                      <a:pt x="2038" y="5802"/>
                    </a:lnTo>
                    <a:lnTo>
                      <a:pt x="2038" y="5712"/>
                    </a:lnTo>
                    <a:lnTo>
                      <a:pt x="2038" y="5534"/>
                    </a:lnTo>
                    <a:lnTo>
                      <a:pt x="2038" y="5445"/>
                    </a:lnTo>
                    <a:lnTo>
                      <a:pt x="2038" y="5266"/>
                    </a:lnTo>
                    <a:lnTo>
                      <a:pt x="2140" y="5177"/>
                    </a:lnTo>
                    <a:lnTo>
                      <a:pt x="2140" y="4998"/>
                    </a:lnTo>
                    <a:lnTo>
                      <a:pt x="2140" y="4820"/>
                    </a:lnTo>
                    <a:lnTo>
                      <a:pt x="2343" y="4731"/>
                    </a:lnTo>
                    <a:lnTo>
                      <a:pt x="2343" y="4641"/>
                    </a:lnTo>
                    <a:lnTo>
                      <a:pt x="2445" y="4552"/>
                    </a:lnTo>
                    <a:lnTo>
                      <a:pt x="2445" y="4463"/>
                    </a:lnTo>
                    <a:lnTo>
                      <a:pt x="2649" y="4284"/>
                    </a:lnTo>
                    <a:lnTo>
                      <a:pt x="2649" y="4106"/>
                    </a:lnTo>
                    <a:lnTo>
                      <a:pt x="2751" y="4017"/>
                    </a:lnTo>
                    <a:lnTo>
                      <a:pt x="2751" y="3838"/>
                    </a:lnTo>
                    <a:lnTo>
                      <a:pt x="2751" y="3749"/>
                    </a:lnTo>
                    <a:lnTo>
                      <a:pt x="2955" y="3659"/>
                    </a:lnTo>
                    <a:lnTo>
                      <a:pt x="3158" y="3570"/>
                    </a:lnTo>
                    <a:lnTo>
                      <a:pt x="3158" y="3481"/>
                    </a:lnTo>
                    <a:lnTo>
                      <a:pt x="3158" y="3392"/>
                    </a:lnTo>
                    <a:lnTo>
                      <a:pt x="3260" y="3302"/>
                    </a:lnTo>
                    <a:lnTo>
                      <a:pt x="3464" y="3213"/>
                    </a:lnTo>
                    <a:lnTo>
                      <a:pt x="3464" y="3124"/>
                    </a:lnTo>
                    <a:lnTo>
                      <a:pt x="3566" y="3124"/>
                    </a:lnTo>
                    <a:lnTo>
                      <a:pt x="3566" y="2945"/>
                    </a:lnTo>
                    <a:lnTo>
                      <a:pt x="3770" y="2856"/>
                    </a:lnTo>
                    <a:lnTo>
                      <a:pt x="3974" y="2767"/>
                    </a:lnTo>
                    <a:lnTo>
                      <a:pt x="4075" y="2499"/>
                    </a:lnTo>
                    <a:lnTo>
                      <a:pt x="4279" y="2410"/>
                    </a:lnTo>
                    <a:lnTo>
                      <a:pt x="4381" y="2321"/>
                    </a:lnTo>
                    <a:lnTo>
                      <a:pt x="4585" y="2231"/>
                    </a:lnTo>
                    <a:lnTo>
                      <a:pt x="4789" y="2142"/>
                    </a:lnTo>
                    <a:lnTo>
                      <a:pt x="4891" y="1964"/>
                    </a:lnTo>
                    <a:lnTo>
                      <a:pt x="5094" y="1874"/>
                    </a:lnTo>
                    <a:lnTo>
                      <a:pt x="5196" y="1696"/>
                    </a:lnTo>
                    <a:lnTo>
                      <a:pt x="5400" y="1517"/>
                    </a:lnTo>
                    <a:lnTo>
                      <a:pt x="5604" y="1428"/>
                    </a:lnTo>
                    <a:lnTo>
                      <a:pt x="5706" y="1339"/>
                    </a:lnTo>
                    <a:lnTo>
                      <a:pt x="5909" y="1160"/>
                    </a:lnTo>
                    <a:lnTo>
                      <a:pt x="6215" y="982"/>
                    </a:lnTo>
                    <a:lnTo>
                      <a:pt x="6215" y="803"/>
                    </a:lnTo>
                    <a:lnTo>
                      <a:pt x="6521" y="803"/>
                    </a:lnTo>
                    <a:lnTo>
                      <a:pt x="6521" y="714"/>
                    </a:lnTo>
                    <a:lnTo>
                      <a:pt x="6725" y="536"/>
                    </a:lnTo>
                    <a:lnTo>
                      <a:pt x="6826" y="446"/>
                    </a:lnTo>
                    <a:lnTo>
                      <a:pt x="7030" y="357"/>
                    </a:lnTo>
                    <a:lnTo>
                      <a:pt x="7030" y="268"/>
                    </a:lnTo>
                    <a:lnTo>
                      <a:pt x="7030" y="179"/>
                    </a:lnTo>
                    <a:lnTo>
                      <a:pt x="7132" y="179"/>
                    </a:lnTo>
                    <a:lnTo>
                      <a:pt x="7336" y="0"/>
                    </a:lnTo>
                    <a:lnTo>
                      <a:pt x="7132" y="0"/>
                    </a:lnTo>
                    <a:lnTo>
                      <a:pt x="7030" y="179"/>
                    </a:lnTo>
                    <a:lnTo>
                      <a:pt x="6826" y="268"/>
                    </a:lnTo>
                    <a:lnTo>
                      <a:pt x="6725" y="357"/>
                    </a:lnTo>
                    <a:lnTo>
                      <a:pt x="6521" y="446"/>
                    </a:lnTo>
                    <a:lnTo>
                      <a:pt x="6215" y="536"/>
                    </a:lnTo>
                    <a:lnTo>
                      <a:pt x="5909" y="803"/>
                    </a:lnTo>
                    <a:lnTo>
                      <a:pt x="5706" y="803"/>
                    </a:lnTo>
                    <a:lnTo>
                      <a:pt x="5400" y="982"/>
                    </a:lnTo>
                    <a:lnTo>
                      <a:pt x="5094" y="1250"/>
                    </a:lnTo>
                    <a:lnTo>
                      <a:pt x="4789" y="1428"/>
                    </a:lnTo>
                    <a:lnTo>
                      <a:pt x="4279" y="1696"/>
                    </a:lnTo>
                    <a:lnTo>
                      <a:pt x="3974" y="1874"/>
                    </a:lnTo>
                    <a:lnTo>
                      <a:pt x="3566" y="2142"/>
                    </a:lnTo>
                    <a:lnTo>
                      <a:pt x="3260" y="2410"/>
                    </a:lnTo>
                    <a:lnTo>
                      <a:pt x="2955" y="2678"/>
                    </a:lnTo>
                    <a:lnTo>
                      <a:pt x="2649" y="2856"/>
                    </a:lnTo>
                    <a:lnTo>
                      <a:pt x="2343" y="3213"/>
                    </a:lnTo>
                    <a:lnTo>
                      <a:pt x="2038" y="3392"/>
                    </a:lnTo>
                    <a:lnTo>
                      <a:pt x="1834" y="3659"/>
                    </a:lnTo>
                    <a:lnTo>
                      <a:pt x="1325" y="4017"/>
                    </a:lnTo>
                    <a:lnTo>
                      <a:pt x="1019" y="4284"/>
                    </a:lnTo>
                    <a:lnTo>
                      <a:pt x="1019" y="4552"/>
                    </a:lnTo>
                    <a:lnTo>
                      <a:pt x="713" y="4820"/>
                    </a:lnTo>
                    <a:lnTo>
                      <a:pt x="509" y="5177"/>
                    </a:lnTo>
                    <a:lnTo>
                      <a:pt x="408" y="5534"/>
                    </a:lnTo>
                    <a:lnTo>
                      <a:pt x="204" y="5802"/>
                    </a:lnTo>
                    <a:lnTo>
                      <a:pt x="204" y="6069"/>
                    </a:lnTo>
                    <a:lnTo>
                      <a:pt x="0" y="6426"/>
                    </a:lnTo>
                    <a:lnTo>
                      <a:pt x="0" y="6694"/>
                    </a:lnTo>
                    <a:lnTo>
                      <a:pt x="0" y="6962"/>
                    </a:lnTo>
                    <a:lnTo>
                      <a:pt x="204" y="7140"/>
                    </a:lnTo>
                    <a:lnTo>
                      <a:pt x="204" y="7408"/>
                    </a:lnTo>
                    <a:lnTo>
                      <a:pt x="408" y="7587"/>
                    </a:lnTo>
                    <a:lnTo>
                      <a:pt x="408" y="7855"/>
                    </a:lnTo>
                    <a:lnTo>
                      <a:pt x="408" y="8033"/>
                    </a:lnTo>
                    <a:lnTo>
                      <a:pt x="509" y="8212"/>
                    </a:lnTo>
                    <a:lnTo>
                      <a:pt x="509" y="8479"/>
                    </a:lnTo>
                    <a:lnTo>
                      <a:pt x="713" y="8658"/>
                    </a:lnTo>
                    <a:lnTo>
                      <a:pt x="815" y="9015"/>
                    </a:lnTo>
                    <a:lnTo>
                      <a:pt x="1019" y="9193"/>
                    </a:lnTo>
                    <a:lnTo>
                      <a:pt x="1019" y="9461"/>
                    </a:lnTo>
                    <a:lnTo>
                      <a:pt x="1223" y="9640"/>
                    </a:lnTo>
                    <a:lnTo>
                      <a:pt x="1325" y="9997"/>
                    </a:lnTo>
                    <a:lnTo>
                      <a:pt x="1528" y="10086"/>
                    </a:lnTo>
                    <a:lnTo>
                      <a:pt x="1834" y="10443"/>
                    </a:lnTo>
                    <a:lnTo>
                      <a:pt x="2038" y="10621"/>
                    </a:lnTo>
                    <a:lnTo>
                      <a:pt x="2038" y="10889"/>
                    </a:lnTo>
                    <a:lnTo>
                      <a:pt x="2140" y="11068"/>
                    </a:lnTo>
                    <a:lnTo>
                      <a:pt x="2445" y="11425"/>
                    </a:lnTo>
                    <a:lnTo>
                      <a:pt x="2649" y="11603"/>
                    </a:lnTo>
                    <a:lnTo>
                      <a:pt x="2751" y="11782"/>
                    </a:lnTo>
                    <a:lnTo>
                      <a:pt x="3158" y="12050"/>
                    </a:lnTo>
                    <a:lnTo>
                      <a:pt x="3260" y="12317"/>
                    </a:lnTo>
                    <a:lnTo>
                      <a:pt x="3464" y="12496"/>
                    </a:lnTo>
                    <a:lnTo>
                      <a:pt x="3566" y="12585"/>
                    </a:lnTo>
                    <a:lnTo>
                      <a:pt x="3974" y="12942"/>
                    </a:lnTo>
                    <a:lnTo>
                      <a:pt x="4075" y="13031"/>
                    </a:lnTo>
                    <a:lnTo>
                      <a:pt x="4279" y="13299"/>
                    </a:lnTo>
                    <a:lnTo>
                      <a:pt x="4585" y="13388"/>
                    </a:lnTo>
                    <a:lnTo>
                      <a:pt x="4789" y="13567"/>
                    </a:lnTo>
                    <a:lnTo>
                      <a:pt x="4891" y="13745"/>
                    </a:lnTo>
                    <a:lnTo>
                      <a:pt x="5604" y="14192"/>
                    </a:lnTo>
                    <a:lnTo>
                      <a:pt x="6215" y="14460"/>
                    </a:lnTo>
                    <a:lnTo>
                      <a:pt x="6826" y="14817"/>
                    </a:lnTo>
                    <a:lnTo>
                      <a:pt x="7336" y="15263"/>
                    </a:lnTo>
                    <a:lnTo>
                      <a:pt x="7947" y="15709"/>
                    </a:lnTo>
                    <a:lnTo>
                      <a:pt x="8762" y="15977"/>
                    </a:lnTo>
                    <a:lnTo>
                      <a:pt x="9272" y="16334"/>
                    </a:lnTo>
                    <a:lnTo>
                      <a:pt x="10087" y="16691"/>
                    </a:lnTo>
                    <a:lnTo>
                      <a:pt x="10698" y="17137"/>
                    </a:lnTo>
                    <a:lnTo>
                      <a:pt x="11411" y="17405"/>
                    </a:lnTo>
                    <a:lnTo>
                      <a:pt x="12023" y="17762"/>
                    </a:lnTo>
                    <a:lnTo>
                      <a:pt x="12838" y="18119"/>
                    </a:lnTo>
                    <a:lnTo>
                      <a:pt x="13449" y="18387"/>
                    </a:lnTo>
                    <a:lnTo>
                      <a:pt x="14162" y="18655"/>
                    </a:lnTo>
                    <a:lnTo>
                      <a:pt x="14774" y="19012"/>
                    </a:lnTo>
                    <a:lnTo>
                      <a:pt x="15487" y="19279"/>
                    </a:lnTo>
                    <a:lnTo>
                      <a:pt x="16098" y="19547"/>
                    </a:lnTo>
                    <a:lnTo>
                      <a:pt x="16709" y="19726"/>
                    </a:lnTo>
                    <a:lnTo>
                      <a:pt x="17219" y="19993"/>
                    </a:lnTo>
                    <a:lnTo>
                      <a:pt x="17830" y="20261"/>
                    </a:lnTo>
                    <a:lnTo>
                      <a:pt x="18340" y="20529"/>
                    </a:lnTo>
                    <a:lnTo>
                      <a:pt x="18849" y="20618"/>
                    </a:lnTo>
                    <a:lnTo>
                      <a:pt x="19358" y="20797"/>
                    </a:lnTo>
                    <a:lnTo>
                      <a:pt x="19664" y="20975"/>
                    </a:lnTo>
                    <a:lnTo>
                      <a:pt x="20174" y="21154"/>
                    </a:lnTo>
                    <a:lnTo>
                      <a:pt x="20581" y="21243"/>
                    </a:lnTo>
                    <a:lnTo>
                      <a:pt x="20989" y="21332"/>
                    </a:lnTo>
                    <a:lnTo>
                      <a:pt x="21091" y="21511"/>
                    </a:lnTo>
                    <a:lnTo>
                      <a:pt x="21294" y="21600"/>
                    </a:lnTo>
                    <a:lnTo>
                      <a:pt x="21396" y="21600"/>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07" name="AutoShape 74"/>
              <p:cNvSpPr>
                <a:spLocks/>
              </p:cNvSpPr>
              <p:nvPr/>
            </p:nvSpPr>
            <p:spPr bwMode="auto">
              <a:xfrm>
                <a:off x="0" y="808"/>
                <a:ext cx="699" cy="777"/>
              </a:xfrm>
              <a:custGeom>
                <a:avLst/>
                <a:gdLst>
                  <a:gd name="T0" fmla="*/ 0 w 21600"/>
                  <a:gd name="T1" fmla="*/ 0 h 21600"/>
                  <a:gd name="T2" fmla="*/ 21600 w 21600"/>
                  <a:gd name="T3" fmla="*/ 21600 h 21600"/>
                </a:gdLst>
                <a:ahLst/>
                <a:cxnLst/>
                <a:rect l="T0" t="T1" r="T2" b="T3"/>
                <a:pathLst>
                  <a:path w="21600" h="21600">
                    <a:moveTo>
                      <a:pt x="5326" y="825"/>
                    </a:moveTo>
                    <a:lnTo>
                      <a:pt x="7260" y="0"/>
                    </a:lnTo>
                    <a:lnTo>
                      <a:pt x="7319" y="27"/>
                    </a:lnTo>
                    <a:lnTo>
                      <a:pt x="7349" y="27"/>
                    </a:lnTo>
                    <a:lnTo>
                      <a:pt x="7408" y="53"/>
                    </a:lnTo>
                    <a:lnTo>
                      <a:pt x="7498" y="106"/>
                    </a:lnTo>
                    <a:lnTo>
                      <a:pt x="7646" y="133"/>
                    </a:lnTo>
                    <a:lnTo>
                      <a:pt x="7736" y="160"/>
                    </a:lnTo>
                    <a:lnTo>
                      <a:pt x="7884" y="239"/>
                    </a:lnTo>
                    <a:lnTo>
                      <a:pt x="8033" y="293"/>
                    </a:lnTo>
                    <a:lnTo>
                      <a:pt x="8212" y="346"/>
                    </a:lnTo>
                    <a:lnTo>
                      <a:pt x="8450" y="426"/>
                    </a:lnTo>
                    <a:lnTo>
                      <a:pt x="8628" y="479"/>
                    </a:lnTo>
                    <a:lnTo>
                      <a:pt x="8836" y="559"/>
                    </a:lnTo>
                    <a:lnTo>
                      <a:pt x="9074" y="638"/>
                    </a:lnTo>
                    <a:lnTo>
                      <a:pt x="9342" y="718"/>
                    </a:lnTo>
                    <a:lnTo>
                      <a:pt x="9550" y="825"/>
                    </a:lnTo>
                    <a:lnTo>
                      <a:pt x="9818" y="904"/>
                    </a:lnTo>
                    <a:lnTo>
                      <a:pt x="10056" y="1011"/>
                    </a:lnTo>
                    <a:lnTo>
                      <a:pt x="10294" y="1064"/>
                    </a:lnTo>
                    <a:lnTo>
                      <a:pt x="10532" y="1170"/>
                    </a:lnTo>
                    <a:lnTo>
                      <a:pt x="10770" y="1277"/>
                    </a:lnTo>
                    <a:lnTo>
                      <a:pt x="11008" y="1330"/>
                    </a:lnTo>
                    <a:lnTo>
                      <a:pt x="11246" y="1410"/>
                    </a:lnTo>
                    <a:lnTo>
                      <a:pt x="11484" y="1490"/>
                    </a:lnTo>
                    <a:lnTo>
                      <a:pt x="11663" y="1596"/>
                    </a:lnTo>
                    <a:lnTo>
                      <a:pt x="11901" y="1676"/>
                    </a:lnTo>
                    <a:lnTo>
                      <a:pt x="12109" y="1702"/>
                    </a:lnTo>
                    <a:lnTo>
                      <a:pt x="12288" y="1782"/>
                    </a:lnTo>
                    <a:lnTo>
                      <a:pt x="12436" y="1835"/>
                    </a:lnTo>
                    <a:lnTo>
                      <a:pt x="12615" y="1889"/>
                    </a:lnTo>
                    <a:lnTo>
                      <a:pt x="12764" y="1915"/>
                    </a:lnTo>
                    <a:lnTo>
                      <a:pt x="12853" y="1968"/>
                    </a:lnTo>
                    <a:lnTo>
                      <a:pt x="12972" y="2022"/>
                    </a:lnTo>
                    <a:lnTo>
                      <a:pt x="13061" y="2022"/>
                    </a:lnTo>
                    <a:lnTo>
                      <a:pt x="13150" y="2048"/>
                    </a:lnTo>
                    <a:lnTo>
                      <a:pt x="13240" y="2075"/>
                    </a:lnTo>
                    <a:lnTo>
                      <a:pt x="13329" y="2128"/>
                    </a:lnTo>
                    <a:lnTo>
                      <a:pt x="13478" y="2155"/>
                    </a:lnTo>
                    <a:lnTo>
                      <a:pt x="13567" y="2208"/>
                    </a:lnTo>
                    <a:lnTo>
                      <a:pt x="13716" y="2261"/>
                    </a:lnTo>
                    <a:lnTo>
                      <a:pt x="13805" y="2288"/>
                    </a:lnTo>
                    <a:lnTo>
                      <a:pt x="13954" y="2341"/>
                    </a:lnTo>
                    <a:lnTo>
                      <a:pt x="14102" y="2367"/>
                    </a:lnTo>
                    <a:lnTo>
                      <a:pt x="14251" y="2421"/>
                    </a:lnTo>
                    <a:lnTo>
                      <a:pt x="14370" y="2474"/>
                    </a:lnTo>
                    <a:lnTo>
                      <a:pt x="14519" y="2554"/>
                    </a:lnTo>
                    <a:lnTo>
                      <a:pt x="14727" y="2580"/>
                    </a:lnTo>
                    <a:lnTo>
                      <a:pt x="14846" y="2633"/>
                    </a:lnTo>
                    <a:lnTo>
                      <a:pt x="14995" y="2713"/>
                    </a:lnTo>
                    <a:lnTo>
                      <a:pt x="15144" y="2740"/>
                    </a:lnTo>
                    <a:lnTo>
                      <a:pt x="15322" y="2793"/>
                    </a:lnTo>
                    <a:lnTo>
                      <a:pt x="15471" y="2873"/>
                    </a:lnTo>
                    <a:lnTo>
                      <a:pt x="15620" y="2900"/>
                    </a:lnTo>
                    <a:lnTo>
                      <a:pt x="15798" y="3006"/>
                    </a:lnTo>
                    <a:lnTo>
                      <a:pt x="15947" y="3033"/>
                    </a:lnTo>
                    <a:lnTo>
                      <a:pt x="16126" y="3086"/>
                    </a:lnTo>
                    <a:lnTo>
                      <a:pt x="16274" y="3166"/>
                    </a:lnTo>
                    <a:lnTo>
                      <a:pt x="16423" y="3219"/>
                    </a:lnTo>
                    <a:lnTo>
                      <a:pt x="16572" y="3299"/>
                    </a:lnTo>
                    <a:lnTo>
                      <a:pt x="16750" y="3352"/>
                    </a:lnTo>
                    <a:lnTo>
                      <a:pt x="16929" y="3378"/>
                    </a:lnTo>
                    <a:lnTo>
                      <a:pt x="17078" y="3458"/>
                    </a:lnTo>
                    <a:lnTo>
                      <a:pt x="17226" y="3485"/>
                    </a:lnTo>
                    <a:lnTo>
                      <a:pt x="17316" y="3565"/>
                    </a:lnTo>
                    <a:lnTo>
                      <a:pt x="17524" y="3618"/>
                    </a:lnTo>
                    <a:lnTo>
                      <a:pt x="17643" y="3698"/>
                    </a:lnTo>
                    <a:lnTo>
                      <a:pt x="17792" y="3751"/>
                    </a:lnTo>
                    <a:lnTo>
                      <a:pt x="17941" y="3831"/>
                    </a:lnTo>
                    <a:lnTo>
                      <a:pt x="18089" y="3857"/>
                    </a:lnTo>
                    <a:lnTo>
                      <a:pt x="18238" y="3910"/>
                    </a:lnTo>
                    <a:lnTo>
                      <a:pt x="18357" y="3990"/>
                    </a:lnTo>
                    <a:lnTo>
                      <a:pt x="18506" y="4043"/>
                    </a:lnTo>
                    <a:lnTo>
                      <a:pt x="18655" y="4123"/>
                    </a:lnTo>
                    <a:lnTo>
                      <a:pt x="18833" y="4176"/>
                    </a:lnTo>
                    <a:lnTo>
                      <a:pt x="18982" y="4256"/>
                    </a:lnTo>
                    <a:lnTo>
                      <a:pt x="19131" y="4309"/>
                    </a:lnTo>
                    <a:lnTo>
                      <a:pt x="19309" y="4389"/>
                    </a:lnTo>
                    <a:lnTo>
                      <a:pt x="19398" y="4442"/>
                    </a:lnTo>
                    <a:lnTo>
                      <a:pt x="19547" y="4549"/>
                    </a:lnTo>
                    <a:lnTo>
                      <a:pt x="19696" y="4602"/>
                    </a:lnTo>
                    <a:lnTo>
                      <a:pt x="19845" y="4682"/>
                    </a:lnTo>
                    <a:lnTo>
                      <a:pt x="19964" y="4735"/>
                    </a:lnTo>
                    <a:lnTo>
                      <a:pt x="20112" y="4841"/>
                    </a:lnTo>
                    <a:lnTo>
                      <a:pt x="20261" y="4895"/>
                    </a:lnTo>
                    <a:lnTo>
                      <a:pt x="20350" y="5001"/>
                    </a:lnTo>
                    <a:lnTo>
                      <a:pt x="20499" y="5054"/>
                    </a:lnTo>
                    <a:lnTo>
                      <a:pt x="20648" y="5134"/>
                    </a:lnTo>
                    <a:lnTo>
                      <a:pt x="20678" y="5214"/>
                    </a:lnTo>
                    <a:lnTo>
                      <a:pt x="20826" y="5320"/>
                    </a:lnTo>
                    <a:lnTo>
                      <a:pt x="20916" y="5427"/>
                    </a:lnTo>
                    <a:lnTo>
                      <a:pt x="21035" y="5506"/>
                    </a:lnTo>
                    <a:lnTo>
                      <a:pt x="21124" y="5613"/>
                    </a:lnTo>
                    <a:lnTo>
                      <a:pt x="21154" y="5719"/>
                    </a:lnTo>
                    <a:lnTo>
                      <a:pt x="21273" y="5799"/>
                    </a:lnTo>
                    <a:lnTo>
                      <a:pt x="21302" y="5932"/>
                    </a:lnTo>
                    <a:lnTo>
                      <a:pt x="21392" y="6038"/>
                    </a:lnTo>
                    <a:lnTo>
                      <a:pt x="21392" y="6145"/>
                    </a:lnTo>
                    <a:lnTo>
                      <a:pt x="21451" y="6225"/>
                    </a:lnTo>
                    <a:lnTo>
                      <a:pt x="21451" y="6304"/>
                    </a:lnTo>
                    <a:lnTo>
                      <a:pt x="21511" y="6411"/>
                    </a:lnTo>
                    <a:lnTo>
                      <a:pt x="21511" y="6464"/>
                    </a:lnTo>
                    <a:lnTo>
                      <a:pt x="21540" y="6570"/>
                    </a:lnTo>
                    <a:lnTo>
                      <a:pt x="21540" y="6624"/>
                    </a:lnTo>
                    <a:lnTo>
                      <a:pt x="21540" y="6730"/>
                    </a:lnTo>
                    <a:lnTo>
                      <a:pt x="21540" y="6757"/>
                    </a:lnTo>
                    <a:lnTo>
                      <a:pt x="21540" y="6810"/>
                    </a:lnTo>
                    <a:lnTo>
                      <a:pt x="21540" y="6916"/>
                    </a:lnTo>
                    <a:lnTo>
                      <a:pt x="21600" y="6996"/>
                    </a:lnTo>
                    <a:lnTo>
                      <a:pt x="21600" y="7023"/>
                    </a:lnTo>
                    <a:lnTo>
                      <a:pt x="21600" y="7076"/>
                    </a:lnTo>
                    <a:lnTo>
                      <a:pt x="21540" y="7156"/>
                    </a:lnTo>
                    <a:lnTo>
                      <a:pt x="21540" y="7209"/>
                    </a:lnTo>
                    <a:lnTo>
                      <a:pt x="21540" y="7235"/>
                    </a:lnTo>
                    <a:lnTo>
                      <a:pt x="21540" y="7315"/>
                    </a:lnTo>
                    <a:lnTo>
                      <a:pt x="21540" y="7342"/>
                    </a:lnTo>
                    <a:lnTo>
                      <a:pt x="21540" y="7422"/>
                    </a:lnTo>
                    <a:lnTo>
                      <a:pt x="21540" y="7475"/>
                    </a:lnTo>
                    <a:lnTo>
                      <a:pt x="21511" y="7528"/>
                    </a:lnTo>
                    <a:lnTo>
                      <a:pt x="21511" y="7581"/>
                    </a:lnTo>
                    <a:lnTo>
                      <a:pt x="21511" y="7634"/>
                    </a:lnTo>
                    <a:lnTo>
                      <a:pt x="21511" y="7661"/>
                    </a:lnTo>
                    <a:lnTo>
                      <a:pt x="21451" y="7714"/>
                    </a:lnTo>
                    <a:lnTo>
                      <a:pt x="21451" y="7741"/>
                    </a:lnTo>
                    <a:lnTo>
                      <a:pt x="21451" y="7767"/>
                    </a:lnTo>
                    <a:lnTo>
                      <a:pt x="21451" y="7794"/>
                    </a:lnTo>
                    <a:lnTo>
                      <a:pt x="21451" y="7847"/>
                    </a:lnTo>
                    <a:lnTo>
                      <a:pt x="21451" y="7874"/>
                    </a:lnTo>
                    <a:lnTo>
                      <a:pt x="21451" y="7901"/>
                    </a:lnTo>
                    <a:lnTo>
                      <a:pt x="21451" y="7927"/>
                    </a:lnTo>
                    <a:lnTo>
                      <a:pt x="21451" y="7954"/>
                    </a:lnTo>
                    <a:lnTo>
                      <a:pt x="21451" y="8007"/>
                    </a:lnTo>
                    <a:lnTo>
                      <a:pt x="21392" y="8007"/>
                    </a:lnTo>
                    <a:lnTo>
                      <a:pt x="21392" y="8060"/>
                    </a:lnTo>
                    <a:lnTo>
                      <a:pt x="21392" y="8087"/>
                    </a:lnTo>
                    <a:lnTo>
                      <a:pt x="21392" y="8140"/>
                    </a:lnTo>
                    <a:lnTo>
                      <a:pt x="21392" y="8167"/>
                    </a:lnTo>
                    <a:lnTo>
                      <a:pt x="21392" y="8193"/>
                    </a:lnTo>
                    <a:lnTo>
                      <a:pt x="21392" y="8246"/>
                    </a:lnTo>
                    <a:lnTo>
                      <a:pt x="21362" y="8300"/>
                    </a:lnTo>
                    <a:lnTo>
                      <a:pt x="21362" y="8353"/>
                    </a:lnTo>
                    <a:lnTo>
                      <a:pt x="21302" y="8433"/>
                    </a:lnTo>
                    <a:lnTo>
                      <a:pt x="21302" y="8459"/>
                    </a:lnTo>
                    <a:lnTo>
                      <a:pt x="21302" y="8486"/>
                    </a:lnTo>
                    <a:lnTo>
                      <a:pt x="21302" y="8539"/>
                    </a:lnTo>
                    <a:lnTo>
                      <a:pt x="21302" y="8592"/>
                    </a:lnTo>
                    <a:lnTo>
                      <a:pt x="21273" y="8619"/>
                    </a:lnTo>
                    <a:lnTo>
                      <a:pt x="21273" y="8645"/>
                    </a:lnTo>
                    <a:lnTo>
                      <a:pt x="21213" y="8725"/>
                    </a:lnTo>
                    <a:lnTo>
                      <a:pt x="21213" y="8752"/>
                    </a:lnTo>
                    <a:lnTo>
                      <a:pt x="21213" y="8778"/>
                    </a:lnTo>
                    <a:lnTo>
                      <a:pt x="21213" y="8805"/>
                    </a:lnTo>
                    <a:lnTo>
                      <a:pt x="21154" y="8858"/>
                    </a:lnTo>
                    <a:lnTo>
                      <a:pt x="21154" y="8885"/>
                    </a:lnTo>
                    <a:lnTo>
                      <a:pt x="21124" y="8911"/>
                    </a:lnTo>
                    <a:lnTo>
                      <a:pt x="21124" y="8938"/>
                    </a:lnTo>
                    <a:lnTo>
                      <a:pt x="21064" y="9018"/>
                    </a:lnTo>
                    <a:lnTo>
                      <a:pt x="21035" y="9044"/>
                    </a:lnTo>
                    <a:lnTo>
                      <a:pt x="20916" y="9098"/>
                    </a:lnTo>
                    <a:lnTo>
                      <a:pt x="20886" y="9151"/>
                    </a:lnTo>
                    <a:lnTo>
                      <a:pt x="20797" y="9204"/>
                    </a:lnTo>
                    <a:lnTo>
                      <a:pt x="20678" y="9257"/>
                    </a:lnTo>
                    <a:lnTo>
                      <a:pt x="20588" y="9364"/>
                    </a:lnTo>
                    <a:lnTo>
                      <a:pt x="20499" y="9443"/>
                    </a:lnTo>
                    <a:lnTo>
                      <a:pt x="20350" y="9497"/>
                    </a:lnTo>
                    <a:lnTo>
                      <a:pt x="20261" y="9576"/>
                    </a:lnTo>
                    <a:lnTo>
                      <a:pt x="20112" y="9656"/>
                    </a:lnTo>
                    <a:lnTo>
                      <a:pt x="20023" y="9736"/>
                    </a:lnTo>
                    <a:lnTo>
                      <a:pt x="19845" y="9816"/>
                    </a:lnTo>
                    <a:lnTo>
                      <a:pt x="19755" y="9922"/>
                    </a:lnTo>
                    <a:lnTo>
                      <a:pt x="19607" y="9975"/>
                    </a:lnTo>
                    <a:lnTo>
                      <a:pt x="19398" y="10082"/>
                    </a:lnTo>
                    <a:lnTo>
                      <a:pt x="19309" y="10188"/>
                    </a:lnTo>
                    <a:lnTo>
                      <a:pt x="19160" y="10268"/>
                    </a:lnTo>
                    <a:lnTo>
                      <a:pt x="18982" y="10348"/>
                    </a:lnTo>
                    <a:lnTo>
                      <a:pt x="18833" y="10454"/>
                    </a:lnTo>
                    <a:lnTo>
                      <a:pt x="18684" y="10507"/>
                    </a:lnTo>
                    <a:lnTo>
                      <a:pt x="18565" y="10614"/>
                    </a:lnTo>
                    <a:lnTo>
                      <a:pt x="18417" y="10694"/>
                    </a:lnTo>
                    <a:lnTo>
                      <a:pt x="18268" y="10773"/>
                    </a:lnTo>
                    <a:lnTo>
                      <a:pt x="18119" y="10827"/>
                    </a:lnTo>
                    <a:lnTo>
                      <a:pt x="18000" y="10933"/>
                    </a:lnTo>
                    <a:lnTo>
                      <a:pt x="17851" y="10986"/>
                    </a:lnTo>
                    <a:lnTo>
                      <a:pt x="17762" y="11066"/>
                    </a:lnTo>
                    <a:lnTo>
                      <a:pt x="17613" y="11119"/>
                    </a:lnTo>
                    <a:lnTo>
                      <a:pt x="17524" y="11172"/>
                    </a:lnTo>
                    <a:lnTo>
                      <a:pt x="17375" y="11226"/>
                    </a:lnTo>
                    <a:lnTo>
                      <a:pt x="17286" y="11305"/>
                    </a:lnTo>
                    <a:lnTo>
                      <a:pt x="17137" y="11359"/>
                    </a:lnTo>
                    <a:lnTo>
                      <a:pt x="17048" y="11385"/>
                    </a:lnTo>
                    <a:lnTo>
                      <a:pt x="16929" y="11465"/>
                    </a:lnTo>
                    <a:lnTo>
                      <a:pt x="16810" y="11492"/>
                    </a:lnTo>
                    <a:lnTo>
                      <a:pt x="16661" y="11545"/>
                    </a:lnTo>
                    <a:lnTo>
                      <a:pt x="16512" y="11625"/>
                    </a:lnTo>
                    <a:lnTo>
                      <a:pt x="16423" y="11678"/>
                    </a:lnTo>
                    <a:lnTo>
                      <a:pt x="16274" y="11758"/>
                    </a:lnTo>
                    <a:lnTo>
                      <a:pt x="16126" y="11811"/>
                    </a:lnTo>
                    <a:lnTo>
                      <a:pt x="16007" y="11837"/>
                    </a:lnTo>
                    <a:lnTo>
                      <a:pt x="15858" y="11917"/>
                    </a:lnTo>
                    <a:lnTo>
                      <a:pt x="15769" y="11970"/>
                    </a:lnTo>
                    <a:lnTo>
                      <a:pt x="15560" y="12050"/>
                    </a:lnTo>
                    <a:lnTo>
                      <a:pt x="15471" y="12077"/>
                    </a:lnTo>
                    <a:lnTo>
                      <a:pt x="15322" y="12130"/>
                    </a:lnTo>
                    <a:lnTo>
                      <a:pt x="15174" y="12210"/>
                    </a:lnTo>
                    <a:lnTo>
                      <a:pt x="15055" y="12263"/>
                    </a:lnTo>
                    <a:lnTo>
                      <a:pt x="14846" y="12343"/>
                    </a:lnTo>
                    <a:lnTo>
                      <a:pt x="14757" y="12369"/>
                    </a:lnTo>
                    <a:lnTo>
                      <a:pt x="14608" y="12423"/>
                    </a:lnTo>
                    <a:lnTo>
                      <a:pt x="14489" y="12502"/>
                    </a:lnTo>
                    <a:lnTo>
                      <a:pt x="14341" y="12529"/>
                    </a:lnTo>
                    <a:lnTo>
                      <a:pt x="14192" y="12609"/>
                    </a:lnTo>
                    <a:lnTo>
                      <a:pt x="14102" y="12635"/>
                    </a:lnTo>
                    <a:lnTo>
                      <a:pt x="13954" y="12689"/>
                    </a:lnTo>
                    <a:lnTo>
                      <a:pt x="13805" y="12715"/>
                    </a:lnTo>
                    <a:lnTo>
                      <a:pt x="13716" y="12795"/>
                    </a:lnTo>
                    <a:lnTo>
                      <a:pt x="13567" y="12822"/>
                    </a:lnTo>
                    <a:lnTo>
                      <a:pt x="13478" y="12848"/>
                    </a:lnTo>
                    <a:lnTo>
                      <a:pt x="13329" y="12928"/>
                    </a:lnTo>
                    <a:lnTo>
                      <a:pt x="13210" y="12928"/>
                    </a:lnTo>
                    <a:lnTo>
                      <a:pt x="13091" y="12981"/>
                    </a:lnTo>
                    <a:lnTo>
                      <a:pt x="12972" y="13034"/>
                    </a:lnTo>
                    <a:lnTo>
                      <a:pt x="12853" y="13088"/>
                    </a:lnTo>
                    <a:lnTo>
                      <a:pt x="12734" y="13114"/>
                    </a:lnTo>
                    <a:lnTo>
                      <a:pt x="12615" y="13141"/>
                    </a:lnTo>
                    <a:lnTo>
                      <a:pt x="12496" y="13194"/>
                    </a:lnTo>
                    <a:lnTo>
                      <a:pt x="12347" y="13221"/>
                    </a:lnTo>
                    <a:lnTo>
                      <a:pt x="12198" y="13274"/>
                    </a:lnTo>
                    <a:lnTo>
                      <a:pt x="12109" y="13327"/>
                    </a:lnTo>
                    <a:lnTo>
                      <a:pt x="11901" y="13380"/>
                    </a:lnTo>
                    <a:lnTo>
                      <a:pt x="11812" y="13407"/>
                    </a:lnTo>
                    <a:lnTo>
                      <a:pt x="11663" y="13487"/>
                    </a:lnTo>
                    <a:lnTo>
                      <a:pt x="11544" y="13513"/>
                    </a:lnTo>
                    <a:lnTo>
                      <a:pt x="11395" y="13566"/>
                    </a:lnTo>
                    <a:lnTo>
                      <a:pt x="11246" y="13620"/>
                    </a:lnTo>
                    <a:lnTo>
                      <a:pt x="11157" y="13673"/>
                    </a:lnTo>
                    <a:lnTo>
                      <a:pt x="11008" y="13700"/>
                    </a:lnTo>
                    <a:lnTo>
                      <a:pt x="10860" y="13779"/>
                    </a:lnTo>
                    <a:lnTo>
                      <a:pt x="10740" y="13806"/>
                    </a:lnTo>
                    <a:lnTo>
                      <a:pt x="10621" y="13833"/>
                    </a:lnTo>
                    <a:lnTo>
                      <a:pt x="10502" y="13912"/>
                    </a:lnTo>
                    <a:lnTo>
                      <a:pt x="10354" y="13939"/>
                    </a:lnTo>
                    <a:lnTo>
                      <a:pt x="10264" y="13992"/>
                    </a:lnTo>
                    <a:lnTo>
                      <a:pt x="10145" y="14045"/>
                    </a:lnTo>
                    <a:lnTo>
                      <a:pt x="10026" y="14072"/>
                    </a:lnTo>
                    <a:lnTo>
                      <a:pt x="9937" y="14099"/>
                    </a:lnTo>
                    <a:lnTo>
                      <a:pt x="9818" y="14152"/>
                    </a:lnTo>
                    <a:lnTo>
                      <a:pt x="9699" y="14205"/>
                    </a:lnTo>
                    <a:lnTo>
                      <a:pt x="9580" y="14232"/>
                    </a:lnTo>
                    <a:lnTo>
                      <a:pt x="9491" y="14258"/>
                    </a:lnTo>
                    <a:lnTo>
                      <a:pt x="9402" y="14258"/>
                    </a:lnTo>
                    <a:lnTo>
                      <a:pt x="9342" y="14285"/>
                    </a:lnTo>
                    <a:lnTo>
                      <a:pt x="9253" y="14338"/>
                    </a:lnTo>
                    <a:lnTo>
                      <a:pt x="9104" y="14365"/>
                    </a:lnTo>
                    <a:lnTo>
                      <a:pt x="8985" y="14418"/>
                    </a:lnTo>
                    <a:lnTo>
                      <a:pt x="8866" y="14444"/>
                    </a:lnTo>
                    <a:lnTo>
                      <a:pt x="8688" y="14524"/>
                    </a:lnTo>
                    <a:lnTo>
                      <a:pt x="8539" y="14551"/>
                    </a:lnTo>
                    <a:lnTo>
                      <a:pt x="8360" y="14657"/>
                    </a:lnTo>
                    <a:lnTo>
                      <a:pt x="8182" y="14710"/>
                    </a:lnTo>
                    <a:lnTo>
                      <a:pt x="7974" y="14790"/>
                    </a:lnTo>
                    <a:lnTo>
                      <a:pt x="7795" y="14843"/>
                    </a:lnTo>
                    <a:lnTo>
                      <a:pt x="7557" y="14950"/>
                    </a:lnTo>
                    <a:lnTo>
                      <a:pt x="7349" y="15056"/>
                    </a:lnTo>
                    <a:lnTo>
                      <a:pt x="7111" y="15136"/>
                    </a:lnTo>
                    <a:lnTo>
                      <a:pt x="6873" y="15216"/>
                    </a:lnTo>
                    <a:lnTo>
                      <a:pt x="6605" y="15349"/>
                    </a:lnTo>
                    <a:lnTo>
                      <a:pt x="6367" y="15429"/>
                    </a:lnTo>
                    <a:lnTo>
                      <a:pt x="6129" y="15562"/>
                    </a:lnTo>
                    <a:lnTo>
                      <a:pt x="5891" y="15668"/>
                    </a:lnTo>
                    <a:lnTo>
                      <a:pt x="5593" y="15774"/>
                    </a:lnTo>
                    <a:lnTo>
                      <a:pt x="5355" y="15881"/>
                    </a:lnTo>
                    <a:lnTo>
                      <a:pt x="5117" y="16014"/>
                    </a:lnTo>
                    <a:lnTo>
                      <a:pt x="4909" y="16147"/>
                    </a:lnTo>
                    <a:lnTo>
                      <a:pt x="4612" y="16253"/>
                    </a:lnTo>
                    <a:lnTo>
                      <a:pt x="4374" y="16413"/>
                    </a:lnTo>
                    <a:lnTo>
                      <a:pt x="4136" y="16546"/>
                    </a:lnTo>
                    <a:lnTo>
                      <a:pt x="3898" y="16652"/>
                    </a:lnTo>
                    <a:lnTo>
                      <a:pt x="3659" y="16812"/>
                    </a:lnTo>
                    <a:lnTo>
                      <a:pt x="3421" y="16945"/>
                    </a:lnTo>
                    <a:lnTo>
                      <a:pt x="3243" y="17104"/>
                    </a:lnTo>
                    <a:lnTo>
                      <a:pt x="3005" y="17184"/>
                    </a:lnTo>
                    <a:lnTo>
                      <a:pt x="2797" y="17370"/>
                    </a:lnTo>
                    <a:lnTo>
                      <a:pt x="2618" y="17530"/>
                    </a:lnTo>
                    <a:lnTo>
                      <a:pt x="2440" y="17663"/>
                    </a:lnTo>
                    <a:lnTo>
                      <a:pt x="2291" y="17796"/>
                    </a:lnTo>
                    <a:lnTo>
                      <a:pt x="2142" y="17902"/>
                    </a:lnTo>
                    <a:lnTo>
                      <a:pt x="1993" y="18009"/>
                    </a:lnTo>
                    <a:lnTo>
                      <a:pt x="1845" y="18115"/>
                    </a:lnTo>
                    <a:lnTo>
                      <a:pt x="1755" y="18222"/>
                    </a:lnTo>
                    <a:lnTo>
                      <a:pt x="1636" y="18301"/>
                    </a:lnTo>
                    <a:lnTo>
                      <a:pt x="1577" y="18408"/>
                    </a:lnTo>
                    <a:lnTo>
                      <a:pt x="1428" y="18461"/>
                    </a:lnTo>
                    <a:lnTo>
                      <a:pt x="1398" y="18567"/>
                    </a:lnTo>
                    <a:lnTo>
                      <a:pt x="1339" y="18621"/>
                    </a:lnTo>
                    <a:lnTo>
                      <a:pt x="1250" y="18701"/>
                    </a:lnTo>
                    <a:lnTo>
                      <a:pt x="1190" y="18754"/>
                    </a:lnTo>
                    <a:lnTo>
                      <a:pt x="1160" y="18834"/>
                    </a:lnTo>
                    <a:lnTo>
                      <a:pt x="1160" y="18887"/>
                    </a:lnTo>
                    <a:lnTo>
                      <a:pt x="1101" y="18913"/>
                    </a:lnTo>
                    <a:lnTo>
                      <a:pt x="1101" y="18967"/>
                    </a:lnTo>
                    <a:lnTo>
                      <a:pt x="1041" y="19020"/>
                    </a:lnTo>
                    <a:lnTo>
                      <a:pt x="1041" y="19046"/>
                    </a:lnTo>
                    <a:lnTo>
                      <a:pt x="1041" y="19100"/>
                    </a:lnTo>
                    <a:lnTo>
                      <a:pt x="1041" y="19153"/>
                    </a:lnTo>
                    <a:lnTo>
                      <a:pt x="1041" y="19179"/>
                    </a:lnTo>
                    <a:lnTo>
                      <a:pt x="1041" y="19233"/>
                    </a:lnTo>
                    <a:lnTo>
                      <a:pt x="1041" y="19259"/>
                    </a:lnTo>
                    <a:lnTo>
                      <a:pt x="1101" y="19286"/>
                    </a:lnTo>
                    <a:lnTo>
                      <a:pt x="1101" y="19312"/>
                    </a:lnTo>
                    <a:lnTo>
                      <a:pt x="1101" y="19339"/>
                    </a:lnTo>
                    <a:lnTo>
                      <a:pt x="1101" y="19392"/>
                    </a:lnTo>
                    <a:lnTo>
                      <a:pt x="1160" y="19419"/>
                    </a:lnTo>
                    <a:lnTo>
                      <a:pt x="1160" y="19445"/>
                    </a:lnTo>
                    <a:lnTo>
                      <a:pt x="1160" y="19472"/>
                    </a:lnTo>
                    <a:lnTo>
                      <a:pt x="1160" y="19525"/>
                    </a:lnTo>
                    <a:lnTo>
                      <a:pt x="1190" y="19632"/>
                    </a:lnTo>
                    <a:lnTo>
                      <a:pt x="1279" y="19711"/>
                    </a:lnTo>
                    <a:lnTo>
                      <a:pt x="1339" y="19818"/>
                    </a:lnTo>
                    <a:lnTo>
                      <a:pt x="1398" y="19924"/>
                    </a:lnTo>
                    <a:lnTo>
                      <a:pt x="1428" y="20004"/>
                    </a:lnTo>
                    <a:lnTo>
                      <a:pt x="1577" y="20110"/>
                    </a:lnTo>
                    <a:lnTo>
                      <a:pt x="1636" y="20190"/>
                    </a:lnTo>
                    <a:lnTo>
                      <a:pt x="1755" y="20297"/>
                    </a:lnTo>
                    <a:lnTo>
                      <a:pt x="1815" y="20350"/>
                    </a:lnTo>
                    <a:lnTo>
                      <a:pt x="1904" y="20456"/>
                    </a:lnTo>
                    <a:lnTo>
                      <a:pt x="2053" y="20563"/>
                    </a:lnTo>
                    <a:lnTo>
                      <a:pt x="2142" y="20616"/>
                    </a:lnTo>
                    <a:lnTo>
                      <a:pt x="2231" y="20722"/>
                    </a:lnTo>
                    <a:lnTo>
                      <a:pt x="2321" y="20829"/>
                    </a:lnTo>
                    <a:lnTo>
                      <a:pt x="2469" y="20882"/>
                    </a:lnTo>
                    <a:lnTo>
                      <a:pt x="2559" y="20962"/>
                    </a:lnTo>
                    <a:lnTo>
                      <a:pt x="2678" y="21015"/>
                    </a:lnTo>
                    <a:lnTo>
                      <a:pt x="2767" y="21068"/>
                    </a:lnTo>
                    <a:lnTo>
                      <a:pt x="2856" y="21174"/>
                    </a:lnTo>
                    <a:lnTo>
                      <a:pt x="2945" y="21201"/>
                    </a:lnTo>
                    <a:lnTo>
                      <a:pt x="3035" y="21281"/>
                    </a:lnTo>
                    <a:lnTo>
                      <a:pt x="3154" y="21307"/>
                    </a:lnTo>
                    <a:lnTo>
                      <a:pt x="3243" y="21361"/>
                    </a:lnTo>
                    <a:lnTo>
                      <a:pt x="3273" y="21414"/>
                    </a:lnTo>
                    <a:lnTo>
                      <a:pt x="3362" y="21467"/>
                    </a:lnTo>
                    <a:lnTo>
                      <a:pt x="3421" y="21494"/>
                    </a:lnTo>
                    <a:lnTo>
                      <a:pt x="3481" y="21547"/>
                    </a:lnTo>
                    <a:lnTo>
                      <a:pt x="3511" y="21547"/>
                    </a:lnTo>
                    <a:lnTo>
                      <a:pt x="3570" y="21573"/>
                    </a:lnTo>
                    <a:lnTo>
                      <a:pt x="3600" y="21600"/>
                    </a:lnTo>
                    <a:lnTo>
                      <a:pt x="1279" y="21600"/>
                    </a:lnTo>
                    <a:lnTo>
                      <a:pt x="1279" y="21573"/>
                    </a:lnTo>
                    <a:lnTo>
                      <a:pt x="1250" y="21573"/>
                    </a:lnTo>
                    <a:lnTo>
                      <a:pt x="1190" y="21573"/>
                    </a:lnTo>
                    <a:lnTo>
                      <a:pt x="1190" y="21547"/>
                    </a:lnTo>
                    <a:lnTo>
                      <a:pt x="1160" y="21494"/>
                    </a:lnTo>
                    <a:lnTo>
                      <a:pt x="1160" y="21467"/>
                    </a:lnTo>
                    <a:lnTo>
                      <a:pt x="1101" y="21467"/>
                    </a:lnTo>
                    <a:lnTo>
                      <a:pt x="1101" y="21440"/>
                    </a:lnTo>
                    <a:lnTo>
                      <a:pt x="1041" y="21414"/>
                    </a:lnTo>
                    <a:lnTo>
                      <a:pt x="1012" y="21361"/>
                    </a:lnTo>
                    <a:lnTo>
                      <a:pt x="952" y="21361"/>
                    </a:lnTo>
                    <a:lnTo>
                      <a:pt x="952" y="21334"/>
                    </a:lnTo>
                    <a:lnTo>
                      <a:pt x="952" y="21307"/>
                    </a:lnTo>
                    <a:lnTo>
                      <a:pt x="922" y="21307"/>
                    </a:lnTo>
                    <a:lnTo>
                      <a:pt x="922" y="21281"/>
                    </a:lnTo>
                    <a:lnTo>
                      <a:pt x="922" y="21254"/>
                    </a:lnTo>
                    <a:lnTo>
                      <a:pt x="863" y="21254"/>
                    </a:lnTo>
                    <a:lnTo>
                      <a:pt x="803" y="21201"/>
                    </a:lnTo>
                    <a:lnTo>
                      <a:pt x="774" y="21174"/>
                    </a:lnTo>
                    <a:lnTo>
                      <a:pt x="774" y="21148"/>
                    </a:lnTo>
                    <a:lnTo>
                      <a:pt x="714" y="21121"/>
                    </a:lnTo>
                    <a:lnTo>
                      <a:pt x="684" y="21068"/>
                    </a:lnTo>
                    <a:lnTo>
                      <a:pt x="684" y="21015"/>
                    </a:lnTo>
                    <a:lnTo>
                      <a:pt x="625" y="20988"/>
                    </a:lnTo>
                    <a:lnTo>
                      <a:pt x="536" y="20908"/>
                    </a:lnTo>
                    <a:lnTo>
                      <a:pt x="536" y="20882"/>
                    </a:lnTo>
                    <a:lnTo>
                      <a:pt x="476" y="20829"/>
                    </a:lnTo>
                    <a:lnTo>
                      <a:pt x="446" y="20749"/>
                    </a:lnTo>
                    <a:lnTo>
                      <a:pt x="387" y="20696"/>
                    </a:lnTo>
                    <a:lnTo>
                      <a:pt x="387" y="20616"/>
                    </a:lnTo>
                    <a:lnTo>
                      <a:pt x="327" y="20563"/>
                    </a:lnTo>
                    <a:lnTo>
                      <a:pt x="298" y="20483"/>
                    </a:lnTo>
                    <a:lnTo>
                      <a:pt x="298" y="20430"/>
                    </a:lnTo>
                    <a:lnTo>
                      <a:pt x="238" y="20323"/>
                    </a:lnTo>
                    <a:lnTo>
                      <a:pt x="238" y="20270"/>
                    </a:lnTo>
                    <a:lnTo>
                      <a:pt x="208" y="20164"/>
                    </a:lnTo>
                    <a:lnTo>
                      <a:pt x="149" y="20110"/>
                    </a:lnTo>
                    <a:lnTo>
                      <a:pt x="89" y="20004"/>
                    </a:lnTo>
                    <a:lnTo>
                      <a:pt x="89" y="19898"/>
                    </a:lnTo>
                    <a:lnTo>
                      <a:pt x="89" y="19818"/>
                    </a:lnTo>
                    <a:lnTo>
                      <a:pt x="60" y="19685"/>
                    </a:lnTo>
                    <a:lnTo>
                      <a:pt x="60" y="19578"/>
                    </a:lnTo>
                    <a:lnTo>
                      <a:pt x="60" y="19472"/>
                    </a:lnTo>
                    <a:lnTo>
                      <a:pt x="60" y="19339"/>
                    </a:lnTo>
                    <a:lnTo>
                      <a:pt x="60" y="19233"/>
                    </a:lnTo>
                    <a:lnTo>
                      <a:pt x="0" y="19100"/>
                    </a:lnTo>
                    <a:lnTo>
                      <a:pt x="0" y="18967"/>
                    </a:lnTo>
                    <a:lnTo>
                      <a:pt x="0" y="18834"/>
                    </a:lnTo>
                    <a:lnTo>
                      <a:pt x="0" y="18674"/>
                    </a:lnTo>
                    <a:lnTo>
                      <a:pt x="60" y="18541"/>
                    </a:lnTo>
                    <a:lnTo>
                      <a:pt x="60" y="18301"/>
                    </a:lnTo>
                    <a:lnTo>
                      <a:pt x="60" y="18115"/>
                    </a:lnTo>
                    <a:lnTo>
                      <a:pt x="89" y="17902"/>
                    </a:lnTo>
                    <a:lnTo>
                      <a:pt x="208" y="17743"/>
                    </a:lnTo>
                    <a:lnTo>
                      <a:pt x="238" y="17557"/>
                    </a:lnTo>
                    <a:lnTo>
                      <a:pt x="327" y="17370"/>
                    </a:lnTo>
                    <a:lnTo>
                      <a:pt x="446" y="17184"/>
                    </a:lnTo>
                    <a:lnTo>
                      <a:pt x="536" y="17025"/>
                    </a:lnTo>
                    <a:lnTo>
                      <a:pt x="684" y="16892"/>
                    </a:lnTo>
                    <a:lnTo>
                      <a:pt x="774" y="16732"/>
                    </a:lnTo>
                    <a:lnTo>
                      <a:pt x="922" y="16572"/>
                    </a:lnTo>
                    <a:lnTo>
                      <a:pt x="1041" y="16439"/>
                    </a:lnTo>
                    <a:lnTo>
                      <a:pt x="1160" y="16306"/>
                    </a:lnTo>
                    <a:lnTo>
                      <a:pt x="1339" y="16173"/>
                    </a:lnTo>
                    <a:lnTo>
                      <a:pt x="1428" y="16094"/>
                    </a:lnTo>
                    <a:lnTo>
                      <a:pt x="1636" y="15961"/>
                    </a:lnTo>
                    <a:lnTo>
                      <a:pt x="1755" y="15828"/>
                    </a:lnTo>
                    <a:lnTo>
                      <a:pt x="1904" y="15721"/>
                    </a:lnTo>
                    <a:lnTo>
                      <a:pt x="2053" y="15641"/>
                    </a:lnTo>
                    <a:lnTo>
                      <a:pt x="2231" y="15562"/>
                    </a:lnTo>
                    <a:lnTo>
                      <a:pt x="2321" y="15455"/>
                    </a:lnTo>
                    <a:lnTo>
                      <a:pt x="2469" y="15375"/>
                    </a:lnTo>
                    <a:lnTo>
                      <a:pt x="2678" y="15296"/>
                    </a:lnTo>
                    <a:lnTo>
                      <a:pt x="2797" y="15216"/>
                    </a:lnTo>
                    <a:lnTo>
                      <a:pt x="2916" y="15136"/>
                    </a:lnTo>
                    <a:lnTo>
                      <a:pt x="3094" y="15083"/>
                    </a:lnTo>
                    <a:lnTo>
                      <a:pt x="3183" y="15003"/>
                    </a:lnTo>
                    <a:lnTo>
                      <a:pt x="3332" y="14976"/>
                    </a:lnTo>
                    <a:lnTo>
                      <a:pt x="3421" y="14923"/>
                    </a:lnTo>
                    <a:lnTo>
                      <a:pt x="3511" y="14843"/>
                    </a:lnTo>
                    <a:lnTo>
                      <a:pt x="3600" y="14817"/>
                    </a:lnTo>
                    <a:lnTo>
                      <a:pt x="3659" y="14790"/>
                    </a:lnTo>
                    <a:lnTo>
                      <a:pt x="3898" y="14684"/>
                    </a:lnTo>
                    <a:lnTo>
                      <a:pt x="4136" y="14577"/>
                    </a:lnTo>
                    <a:lnTo>
                      <a:pt x="4374" y="14498"/>
                    </a:lnTo>
                    <a:lnTo>
                      <a:pt x="4612" y="14365"/>
                    </a:lnTo>
                    <a:lnTo>
                      <a:pt x="4909" y="14258"/>
                    </a:lnTo>
                    <a:lnTo>
                      <a:pt x="5117" y="14152"/>
                    </a:lnTo>
                    <a:lnTo>
                      <a:pt x="5415" y="14045"/>
                    </a:lnTo>
                    <a:lnTo>
                      <a:pt x="5712" y="13939"/>
                    </a:lnTo>
                    <a:lnTo>
                      <a:pt x="5980" y="13806"/>
                    </a:lnTo>
                    <a:lnTo>
                      <a:pt x="6278" y="13700"/>
                    </a:lnTo>
                    <a:lnTo>
                      <a:pt x="6605" y="13566"/>
                    </a:lnTo>
                    <a:lnTo>
                      <a:pt x="6873" y="13487"/>
                    </a:lnTo>
                    <a:lnTo>
                      <a:pt x="7230" y="13354"/>
                    </a:lnTo>
                    <a:lnTo>
                      <a:pt x="7498" y="13221"/>
                    </a:lnTo>
                    <a:lnTo>
                      <a:pt x="7795" y="13114"/>
                    </a:lnTo>
                    <a:lnTo>
                      <a:pt x="8122" y="12981"/>
                    </a:lnTo>
                    <a:lnTo>
                      <a:pt x="8390" y="12901"/>
                    </a:lnTo>
                    <a:lnTo>
                      <a:pt x="8688" y="12795"/>
                    </a:lnTo>
                    <a:lnTo>
                      <a:pt x="9015" y="12662"/>
                    </a:lnTo>
                    <a:lnTo>
                      <a:pt x="9312" y="12556"/>
                    </a:lnTo>
                    <a:lnTo>
                      <a:pt x="9580" y="12476"/>
                    </a:lnTo>
                    <a:lnTo>
                      <a:pt x="9878" y="12369"/>
                    </a:lnTo>
                    <a:lnTo>
                      <a:pt x="10116" y="12236"/>
                    </a:lnTo>
                    <a:lnTo>
                      <a:pt x="10383" y="12183"/>
                    </a:lnTo>
                    <a:lnTo>
                      <a:pt x="10621" y="12077"/>
                    </a:lnTo>
                    <a:lnTo>
                      <a:pt x="10860" y="11970"/>
                    </a:lnTo>
                    <a:lnTo>
                      <a:pt x="11068" y="11917"/>
                    </a:lnTo>
                    <a:lnTo>
                      <a:pt x="11306" y="11837"/>
                    </a:lnTo>
                    <a:lnTo>
                      <a:pt x="11484" y="11758"/>
                    </a:lnTo>
                    <a:lnTo>
                      <a:pt x="11663" y="11678"/>
                    </a:lnTo>
                    <a:lnTo>
                      <a:pt x="11812" y="11625"/>
                    </a:lnTo>
                    <a:lnTo>
                      <a:pt x="12020" y="11598"/>
                    </a:lnTo>
                    <a:lnTo>
                      <a:pt x="12109" y="11518"/>
                    </a:lnTo>
                    <a:lnTo>
                      <a:pt x="12258" y="11465"/>
                    </a:lnTo>
                    <a:lnTo>
                      <a:pt x="12436" y="11385"/>
                    </a:lnTo>
                    <a:lnTo>
                      <a:pt x="12615" y="11359"/>
                    </a:lnTo>
                    <a:lnTo>
                      <a:pt x="12823" y="11252"/>
                    </a:lnTo>
                    <a:lnTo>
                      <a:pt x="13061" y="11199"/>
                    </a:lnTo>
                    <a:lnTo>
                      <a:pt x="13210" y="11093"/>
                    </a:lnTo>
                    <a:lnTo>
                      <a:pt x="13418" y="11039"/>
                    </a:lnTo>
                    <a:lnTo>
                      <a:pt x="13656" y="10933"/>
                    </a:lnTo>
                    <a:lnTo>
                      <a:pt x="13864" y="10880"/>
                    </a:lnTo>
                    <a:lnTo>
                      <a:pt x="14132" y="10773"/>
                    </a:lnTo>
                    <a:lnTo>
                      <a:pt x="14370" y="10694"/>
                    </a:lnTo>
                    <a:lnTo>
                      <a:pt x="14608" y="10587"/>
                    </a:lnTo>
                    <a:lnTo>
                      <a:pt x="14846" y="10481"/>
                    </a:lnTo>
                    <a:lnTo>
                      <a:pt x="15084" y="10401"/>
                    </a:lnTo>
                    <a:lnTo>
                      <a:pt x="15322" y="10268"/>
                    </a:lnTo>
                    <a:lnTo>
                      <a:pt x="15560" y="10188"/>
                    </a:lnTo>
                    <a:lnTo>
                      <a:pt x="15798" y="10082"/>
                    </a:lnTo>
                    <a:lnTo>
                      <a:pt x="16036" y="9975"/>
                    </a:lnTo>
                    <a:lnTo>
                      <a:pt x="16274" y="9896"/>
                    </a:lnTo>
                    <a:lnTo>
                      <a:pt x="16512" y="9789"/>
                    </a:lnTo>
                    <a:lnTo>
                      <a:pt x="16750" y="9683"/>
                    </a:lnTo>
                    <a:lnTo>
                      <a:pt x="16929" y="9576"/>
                    </a:lnTo>
                    <a:lnTo>
                      <a:pt x="17167" y="9470"/>
                    </a:lnTo>
                    <a:lnTo>
                      <a:pt x="17375" y="9364"/>
                    </a:lnTo>
                    <a:lnTo>
                      <a:pt x="17613" y="9257"/>
                    </a:lnTo>
                    <a:lnTo>
                      <a:pt x="17792" y="9177"/>
                    </a:lnTo>
                    <a:lnTo>
                      <a:pt x="18000" y="9071"/>
                    </a:lnTo>
                    <a:lnTo>
                      <a:pt x="18119" y="9018"/>
                    </a:lnTo>
                    <a:lnTo>
                      <a:pt x="18268" y="8885"/>
                    </a:lnTo>
                    <a:lnTo>
                      <a:pt x="18417" y="8778"/>
                    </a:lnTo>
                    <a:lnTo>
                      <a:pt x="18565" y="8725"/>
                    </a:lnTo>
                    <a:lnTo>
                      <a:pt x="18684" y="8592"/>
                    </a:lnTo>
                    <a:lnTo>
                      <a:pt x="18833" y="8486"/>
                    </a:lnTo>
                    <a:lnTo>
                      <a:pt x="18982" y="8379"/>
                    </a:lnTo>
                    <a:lnTo>
                      <a:pt x="19131" y="8300"/>
                    </a:lnTo>
                    <a:lnTo>
                      <a:pt x="19279" y="8193"/>
                    </a:lnTo>
                    <a:lnTo>
                      <a:pt x="19369" y="8087"/>
                    </a:lnTo>
                    <a:lnTo>
                      <a:pt x="19458" y="8007"/>
                    </a:lnTo>
                    <a:lnTo>
                      <a:pt x="19607" y="7927"/>
                    </a:lnTo>
                    <a:lnTo>
                      <a:pt x="19636" y="7847"/>
                    </a:lnTo>
                    <a:lnTo>
                      <a:pt x="19755" y="7767"/>
                    </a:lnTo>
                    <a:lnTo>
                      <a:pt x="19845" y="7714"/>
                    </a:lnTo>
                    <a:lnTo>
                      <a:pt x="19874" y="7634"/>
                    </a:lnTo>
                    <a:lnTo>
                      <a:pt x="19964" y="7581"/>
                    </a:lnTo>
                    <a:lnTo>
                      <a:pt x="20023" y="7501"/>
                    </a:lnTo>
                    <a:lnTo>
                      <a:pt x="20083" y="7475"/>
                    </a:lnTo>
                    <a:lnTo>
                      <a:pt x="20112" y="7422"/>
                    </a:lnTo>
                    <a:lnTo>
                      <a:pt x="20172" y="7342"/>
                    </a:lnTo>
                    <a:lnTo>
                      <a:pt x="20202" y="7289"/>
                    </a:lnTo>
                    <a:lnTo>
                      <a:pt x="20261" y="7235"/>
                    </a:lnTo>
                    <a:lnTo>
                      <a:pt x="20261" y="7209"/>
                    </a:lnTo>
                    <a:lnTo>
                      <a:pt x="20261" y="7182"/>
                    </a:lnTo>
                    <a:lnTo>
                      <a:pt x="20321" y="7129"/>
                    </a:lnTo>
                    <a:lnTo>
                      <a:pt x="20350" y="7076"/>
                    </a:lnTo>
                    <a:lnTo>
                      <a:pt x="20350" y="7049"/>
                    </a:lnTo>
                    <a:lnTo>
                      <a:pt x="20350" y="7023"/>
                    </a:lnTo>
                    <a:lnTo>
                      <a:pt x="20350" y="6996"/>
                    </a:lnTo>
                    <a:lnTo>
                      <a:pt x="20350" y="6943"/>
                    </a:lnTo>
                    <a:lnTo>
                      <a:pt x="20350" y="6916"/>
                    </a:lnTo>
                    <a:lnTo>
                      <a:pt x="20350" y="6890"/>
                    </a:lnTo>
                    <a:lnTo>
                      <a:pt x="20350" y="6810"/>
                    </a:lnTo>
                    <a:lnTo>
                      <a:pt x="20350" y="6783"/>
                    </a:lnTo>
                    <a:lnTo>
                      <a:pt x="20350" y="6757"/>
                    </a:lnTo>
                    <a:lnTo>
                      <a:pt x="20321" y="6730"/>
                    </a:lnTo>
                    <a:lnTo>
                      <a:pt x="20261" y="6703"/>
                    </a:lnTo>
                    <a:lnTo>
                      <a:pt x="20261" y="6650"/>
                    </a:lnTo>
                    <a:lnTo>
                      <a:pt x="20202" y="6624"/>
                    </a:lnTo>
                    <a:lnTo>
                      <a:pt x="20202" y="6597"/>
                    </a:lnTo>
                    <a:lnTo>
                      <a:pt x="20172" y="6570"/>
                    </a:lnTo>
                    <a:lnTo>
                      <a:pt x="20112" y="6517"/>
                    </a:lnTo>
                    <a:lnTo>
                      <a:pt x="20083" y="6491"/>
                    </a:lnTo>
                    <a:lnTo>
                      <a:pt x="20023" y="6464"/>
                    </a:lnTo>
                    <a:lnTo>
                      <a:pt x="19964" y="6437"/>
                    </a:lnTo>
                    <a:lnTo>
                      <a:pt x="19934" y="6437"/>
                    </a:lnTo>
                    <a:lnTo>
                      <a:pt x="19845" y="6411"/>
                    </a:lnTo>
                    <a:lnTo>
                      <a:pt x="19785" y="6358"/>
                    </a:lnTo>
                    <a:lnTo>
                      <a:pt x="19755" y="6331"/>
                    </a:lnTo>
                    <a:lnTo>
                      <a:pt x="19636" y="6304"/>
                    </a:lnTo>
                    <a:lnTo>
                      <a:pt x="19607" y="6278"/>
                    </a:lnTo>
                    <a:lnTo>
                      <a:pt x="19547" y="6198"/>
                    </a:lnTo>
                    <a:lnTo>
                      <a:pt x="19458" y="6198"/>
                    </a:lnTo>
                    <a:lnTo>
                      <a:pt x="19398" y="6171"/>
                    </a:lnTo>
                    <a:lnTo>
                      <a:pt x="19369" y="6145"/>
                    </a:lnTo>
                    <a:lnTo>
                      <a:pt x="19309" y="6118"/>
                    </a:lnTo>
                    <a:lnTo>
                      <a:pt x="19160" y="6065"/>
                    </a:lnTo>
                    <a:lnTo>
                      <a:pt x="19131" y="6038"/>
                    </a:lnTo>
                    <a:lnTo>
                      <a:pt x="19071" y="6012"/>
                    </a:lnTo>
                    <a:lnTo>
                      <a:pt x="18982" y="5985"/>
                    </a:lnTo>
                    <a:lnTo>
                      <a:pt x="18922" y="5932"/>
                    </a:lnTo>
                    <a:lnTo>
                      <a:pt x="18833" y="5905"/>
                    </a:lnTo>
                    <a:lnTo>
                      <a:pt x="18803" y="5905"/>
                    </a:lnTo>
                    <a:lnTo>
                      <a:pt x="18684" y="5852"/>
                    </a:lnTo>
                    <a:lnTo>
                      <a:pt x="18655" y="5799"/>
                    </a:lnTo>
                    <a:lnTo>
                      <a:pt x="18595" y="5799"/>
                    </a:lnTo>
                    <a:lnTo>
                      <a:pt x="18506" y="5746"/>
                    </a:lnTo>
                    <a:lnTo>
                      <a:pt x="18417" y="5719"/>
                    </a:lnTo>
                    <a:lnTo>
                      <a:pt x="18327" y="5693"/>
                    </a:lnTo>
                    <a:lnTo>
                      <a:pt x="18268" y="5613"/>
                    </a:lnTo>
                    <a:lnTo>
                      <a:pt x="18119" y="5560"/>
                    </a:lnTo>
                    <a:lnTo>
                      <a:pt x="18000" y="5506"/>
                    </a:lnTo>
                    <a:lnTo>
                      <a:pt x="17851" y="5453"/>
                    </a:lnTo>
                    <a:lnTo>
                      <a:pt x="17643" y="5400"/>
                    </a:lnTo>
                    <a:lnTo>
                      <a:pt x="17524" y="5320"/>
                    </a:lnTo>
                    <a:lnTo>
                      <a:pt x="17375" y="5267"/>
                    </a:lnTo>
                    <a:lnTo>
                      <a:pt x="17167" y="5187"/>
                    </a:lnTo>
                    <a:lnTo>
                      <a:pt x="16988" y="5081"/>
                    </a:lnTo>
                    <a:lnTo>
                      <a:pt x="16840" y="5028"/>
                    </a:lnTo>
                    <a:lnTo>
                      <a:pt x="16602" y="4921"/>
                    </a:lnTo>
                    <a:lnTo>
                      <a:pt x="16423" y="4868"/>
                    </a:lnTo>
                    <a:lnTo>
                      <a:pt x="16245" y="4762"/>
                    </a:lnTo>
                    <a:lnTo>
                      <a:pt x="16036" y="4708"/>
                    </a:lnTo>
                    <a:lnTo>
                      <a:pt x="15798" y="4629"/>
                    </a:lnTo>
                    <a:lnTo>
                      <a:pt x="15620" y="4549"/>
                    </a:lnTo>
                    <a:lnTo>
                      <a:pt x="15382" y="4442"/>
                    </a:lnTo>
                    <a:lnTo>
                      <a:pt x="15174" y="4389"/>
                    </a:lnTo>
                    <a:lnTo>
                      <a:pt x="14995" y="4309"/>
                    </a:lnTo>
                    <a:lnTo>
                      <a:pt x="14817" y="4203"/>
                    </a:lnTo>
                    <a:lnTo>
                      <a:pt x="14608" y="4150"/>
                    </a:lnTo>
                    <a:lnTo>
                      <a:pt x="14430" y="4070"/>
                    </a:lnTo>
                    <a:lnTo>
                      <a:pt x="14192" y="3990"/>
                    </a:lnTo>
                    <a:lnTo>
                      <a:pt x="14043" y="3910"/>
                    </a:lnTo>
                    <a:lnTo>
                      <a:pt x="13864" y="3857"/>
                    </a:lnTo>
                    <a:lnTo>
                      <a:pt x="13716" y="3777"/>
                    </a:lnTo>
                    <a:lnTo>
                      <a:pt x="13537" y="3751"/>
                    </a:lnTo>
                    <a:lnTo>
                      <a:pt x="13388" y="3698"/>
                    </a:lnTo>
                    <a:lnTo>
                      <a:pt x="13240" y="3618"/>
                    </a:lnTo>
                    <a:lnTo>
                      <a:pt x="13091" y="3565"/>
                    </a:lnTo>
                    <a:lnTo>
                      <a:pt x="12912" y="3485"/>
                    </a:lnTo>
                    <a:lnTo>
                      <a:pt x="12674" y="3432"/>
                    </a:lnTo>
                    <a:lnTo>
                      <a:pt x="12496" y="3352"/>
                    </a:lnTo>
                    <a:lnTo>
                      <a:pt x="12258" y="3299"/>
                    </a:lnTo>
                    <a:lnTo>
                      <a:pt x="11960" y="3192"/>
                    </a:lnTo>
                    <a:lnTo>
                      <a:pt x="11663" y="3086"/>
                    </a:lnTo>
                    <a:lnTo>
                      <a:pt x="11395" y="3006"/>
                    </a:lnTo>
                    <a:lnTo>
                      <a:pt x="11068" y="2873"/>
                    </a:lnTo>
                    <a:lnTo>
                      <a:pt x="10740" y="2740"/>
                    </a:lnTo>
                    <a:lnTo>
                      <a:pt x="10383" y="2633"/>
                    </a:lnTo>
                    <a:lnTo>
                      <a:pt x="10056" y="2500"/>
                    </a:lnTo>
                    <a:lnTo>
                      <a:pt x="9729" y="2421"/>
                    </a:lnTo>
                    <a:lnTo>
                      <a:pt x="9402" y="2288"/>
                    </a:lnTo>
                    <a:lnTo>
                      <a:pt x="9074" y="2155"/>
                    </a:lnTo>
                    <a:lnTo>
                      <a:pt x="8688" y="2022"/>
                    </a:lnTo>
                    <a:lnTo>
                      <a:pt x="8360" y="1915"/>
                    </a:lnTo>
                    <a:lnTo>
                      <a:pt x="8033" y="1782"/>
                    </a:lnTo>
                    <a:lnTo>
                      <a:pt x="7736" y="1702"/>
                    </a:lnTo>
                    <a:lnTo>
                      <a:pt x="7468" y="1596"/>
                    </a:lnTo>
                    <a:lnTo>
                      <a:pt x="7111" y="1463"/>
                    </a:lnTo>
                    <a:lnTo>
                      <a:pt x="6873" y="1357"/>
                    </a:lnTo>
                    <a:lnTo>
                      <a:pt x="6605" y="1277"/>
                    </a:lnTo>
                    <a:lnTo>
                      <a:pt x="6367" y="1197"/>
                    </a:lnTo>
                    <a:lnTo>
                      <a:pt x="6129" y="1117"/>
                    </a:lnTo>
                    <a:lnTo>
                      <a:pt x="5950" y="1037"/>
                    </a:lnTo>
                    <a:lnTo>
                      <a:pt x="5742" y="984"/>
                    </a:lnTo>
                    <a:lnTo>
                      <a:pt x="5593" y="958"/>
                    </a:lnTo>
                    <a:lnTo>
                      <a:pt x="5474" y="878"/>
                    </a:lnTo>
                    <a:lnTo>
                      <a:pt x="5355" y="851"/>
                    </a:lnTo>
                    <a:lnTo>
                      <a:pt x="5326" y="825"/>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08" name="AutoShape 75"/>
              <p:cNvSpPr>
                <a:spLocks/>
              </p:cNvSpPr>
              <p:nvPr/>
            </p:nvSpPr>
            <p:spPr bwMode="auto">
              <a:xfrm>
                <a:off x="600" y="960"/>
                <a:ext cx="93" cy="167"/>
              </a:xfrm>
              <a:custGeom>
                <a:avLst/>
                <a:gdLst>
                  <a:gd name="T0" fmla="*/ 0 w 21600"/>
                  <a:gd name="T1" fmla="*/ 0 h 21600"/>
                  <a:gd name="T2" fmla="*/ 21600 w 21600"/>
                  <a:gd name="T3" fmla="*/ 21600 h 21600"/>
                </a:gdLst>
                <a:ahLst/>
                <a:cxnLst/>
                <a:rect l="T0" t="T1" r="T2" b="T3"/>
                <a:pathLst>
                  <a:path w="21600" h="21600">
                    <a:moveTo>
                      <a:pt x="0" y="0"/>
                    </a:moveTo>
                    <a:lnTo>
                      <a:pt x="223" y="0"/>
                    </a:lnTo>
                    <a:lnTo>
                      <a:pt x="223" y="123"/>
                    </a:lnTo>
                    <a:lnTo>
                      <a:pt x="1113" y="370"/>
                    </a:lnTo>
                    <a:lnTo>
                      <a:pt x="1336" y="370"/>
                    </a:lnTo>
                    <a:lnTo>
                      <a:pt x="2004" y="494"/>
                    </a:lnTo>
                    <a:lnTo>
                      <a:pt x="2449" y="617"/>
                    </a:lnTo>
                    <a:lnTo>
                      <a:pt x="3563" y="864"/>
                    </a:lnTo>
                    <a:lnTo>
                      <a:pt x="4231" y="1111"/>
                    </a:lnTo>
                    <a:lnTo>
                      <a:pt x="4899" y="1358"/>
                    </a:lnTo>
                    <a:lnTo>
                      <a:pt x="6012" y="1728"/>
                    </a:lnTo>
                    <a:lnTo>
                      <a:pt x="6680" y="1975"/>
                    </a:lnTo>
                    <a:lnTo>
                      <a:pt x="7794" y="2345"/>
                    </a:lnTo>
                    <a:lnTo>
                      <a:pt x="8462" y="2592"/>
                    </a:lnTo>
                    <a:lnTo>
                      <a:pt x="10021" y="3086"/>
                    </a:lnTo>
                    <a:lnTo>
                      <a:pt x="10689" y="3333"/>
                    </a:lnTo>
                    <a:lnTo>
                      <a:pt x="11579" y="3703"/>
                    </a:lnTo>
                    <a:lnTo>
                      <a:pt x="12693" y="4073"/>
                    </a:lnTo>
                    <a:lnTo>
                      <a:pt x="13361" y="4443"/>
                    </a:lnTo>
                    <a:lnTo>
                      <a:pt x="14474" y="4814"/>
                    </a:lnTo>
                    <a:lnTo>
                      <a:pt x="15142" y="5307"/>
                    </a:lnTo>
                    <a:lnTo>
                      <a:pt x="16256" y="5801"/>
                    </a:lnTo>
                    <a:lnTo>
                      <a:pt x="17369" y="6171"/>
                    </a:lnTo>
                    <a:lnTo>
                      <a:pt x="18037" y="6542"/>
                    </a:lnTo>
                    <a:lnTo>
                      <a:pt x="18705" y="7035"/>
                    </a:lnTo>
                    <a:lnTo>
                      <a:pt x="19596" y="7529"/>
                    </a:lnTo>
                    <a:lnTo>
                      <a:pt x="19819" y="7899"/>
                    </a:lnTo>
                    <a:lnTo>
                      <a:pt x="20487" y="8393"/>
                    </a:lnTo>
                    <a:lnTo>
                      <a:pt x="20932" y="8887"/>
                    </a:lnTo>
                    <a:lnTo>
                      <a:pt x="21377" y="9257"/>
                    </a:lnTo>
                    <a:lnTo>
                      <a:pt x="21600" y="9751"/>
                    </a:lnTo>
                    <a:lnTo>
                      <a:pt x="21600" y="10245"/>
                    </a:lnTo>
                    <a:lnTo>
                      <a:pt x="21600" y="10491"/>
                    </a:lnTo>
                    <a:lnTo>
                      <a:pt x="21600" y="10985"/>
                    </a:lnTo>
                    <a:lnTo>
                      <a:pt x="21600" y="11232"/>
                    </a:lnTo>
                    <a:lnTo>
                      <a:pt x="21600" y="11602"/>
                    </a:lnTo>
                    <a:lnTo>
                      <a:pt x="21600" y="11849"/>
                    </a:lnTo>
                    <a:lnTo>
                      <a:pt x="21377" y="11973"/>
                    </a:lnTo>
                    <a:lnTo>
                      <a:pt x="21377" y="12343"/>
                    </a:lnTo>
                    <a:lnTo>
                      <a:pt x="21377" y="12590"/>
                    </a:lnTo>
                    <a:lnTo>
                      <a:pt x="21377" y="12837"/>
                    </a:lnTo>
                    <a:lnTo>
                      <a:pt x="21377" y="13083"/>
                    </a:lnTo>
                    <a:lnTo>
                      <a:pt x="20932" y="13207"/>
                    </a:lnTo>
                    <a:lnTo>
                      <a:pt x="20487" y="13454"/>
                    </a:lnTo>
                    <a:lnTo>
                      <a:pt x="20487" y="13577"/>
                    </a:lnTo>
                    <a:lnTo>
                      <a:pt x="20487" y="13824"/>
                    </a:lnTo>
                    <a:lnTo>
                      <a:pt x="20264" y="13824"/>
                    </a:lnTo>
                    <a:lnTo>
                      <a:pt x="19819" y="13947"/>
                    </a:lnTo>
                    <a:lnTo>
                      <a:pt x="19819" y="14318"/>
                    </a:lnTo>
                    <a:lnTo>
                      <a:pt x="19819" y="14441"/>
                    </a:lnTo>
                    <a:lnTo>
                      <a:pt x="19596" y="14441"/>
                    </a:lnTo>
                    <a:lnTo>
                      <a:pt x="19596" y="14565"/>
                    </a:lnTo>
                    <a:lnTo>
                      <a:pt x="19151" y="14811"/>
                    </a:lnTo>
                    <a:lnTo>
                      <a:pt x="18705" y="14935"/>
                    </a:lnTo>
                    <a:lnTo>
                      <a:pt x="18705" y="15058"/>
                    </a:lnTo>
                    <a:lnTo>
                      <a:pt x="18482" y="15182"/>
                    </a:lnTo>
                    <a:lnTo>
                      <a:pt x="18037" y="15429"/>
                    </a:lnTo>
                    <a:lnTo>
                      <a:pt x="18037" y="15552"/>
                    </a:lnTo>
                    <a:lnTo>
                      <a:pt x="17814" y="15552"/>
                    </a:lnTo>
                    <a:lnTo>
                      <a:pt x="17814" y="15675"/>
                    </a:lnTo>
                    <a:lnTo>
                      <a:pt x="17369" y="15799"/>
                    </a:lnTo>
                    <a:lnTo>
                      <a:pt x="16924" y="15922"/>
                    </a:lnTo>
                    <a:lnTo>
                      <a:pt x="16701" y="16169"/>
                    </a:lnTo>
                    <a:lnTo>
                      <a:pt x="16701" y="16293"/>
                    </a:lnTo>
                    <a:lnTo>
                      <a:pt x="16256" y="16416"/>
                    </a:lnTo>
                    <a:lnTo>
                      <a:pt x="16033" y="16539"/>
                    </a:lnTo>
                    <a:lnTo>
                      <a:pt x="15588" y="16910"/>
                    </a:lnTo>
                    <a:lnTo>
                      <a:pt x="15142" y="17033"/>
                    </a:lnTo>
                    <a:lnTo>
                      <a:pt x="14920" y="17280"/>
                    </a:lnTo>
                    <a:lnTo>
                      <a:pt x="14474" y="17527"/>
                    </a:lnTo>
                    <a:lnTo>
                      <a:pt x="13806" y="17650"/>
                    </a:lnTo>
                    <a:lnTo>
                      <a:pt x="13361" y="17897"/>
                    </a:lnTo>
                    <a:lnTo>
                      <a:pt x="13138" y="18144"/>
                    </a:lnTo>
                    <a:lnTo>
                      <a:pt x="12470" y="18391"/>
                    </a:lnTo>
                    <a:lnTo>
                      <a:pt x="11579" y="18514"/>
                    </a:lnTo>
                    <a:lnTo>
                      <a:pt x="11357" y="18761"/>
                    </a:lnTo>
                    <a:lnTo>
                      <a:pt x="10689" y="19008"/>
                    </a:lnTo>
                    <a:lnTo>
                      <a:pt x="10243" y="19131"/>
                    </a:lnTo>
                    <a:lnTo>
                      <a:pt x="9575" y="19502"/>
                    </a:lnTo>
                    <a:lnTo>
                      <a:pt x="9130" y="19625"/>
                    </a:lnTo>
                    <a:lnTo>
                      <a:pt x="8462" y="19872"/>
                    </a:lnTo>
                    <a:lnTo>
                      <a:pt x="8239" y="20119"/>
                    </a:lnTo>
                    <a:lnTo>
                      <a:pt x="7348" y="20242"/>
                    </a:lnTo>
                    <a:lnTo>
                      <a:pt x="6680" y="20366"/>
                    </a:lnTo>
                    <a:lnTo>
                      <a:pt x="6458" y="20489"/>
                    </a:lnTo>
                    <a:lnTo>
                      <a:pt x="6012" y="20736"/>
                    </a:lnTo>
                    <a:lnTo>
                      <a:pt x="5344" y="20859"/>
                    </a:lnTo>
                    <a:lnTo>
                      <a:pt x="4899" y="21106"/>
                    </a:lnTo>
                    <a:lnTo>
                      <a:pt x="4231" y="21230"/>
                    </a:lnTo>
                    <a:lnTo>
                      <a:pt x="4231" y="21477"/>
                    </a:lnTo>
                    <a:lnTo>
                      <a:pt x="3786" y="21477"/>
                    </a:lnTo>
                    <a:lnTo>
                      <a:pt x="3563" y="21600"/>
                    </a:lnTo>
                    <a:lnTo>
                      <a:pt x="3786" y="21477"/>
                    </a:lnTo>
                    <a:lnTo>
                      <a:pt x="4231" y="21230"/>
                    </a:lnTo>
                    <a:lnTo>
                      <a:pt x="4676" y="21106"/>
                    </a:lnTo>
                    <a:lnTo>
                      <a:pt x="4899" y="20983"/>
                    </a:lnTo>
                    <a:lnTo>
                      <a:pt x="5344" y="20859"/>
                    </a:lnTo>
                    <a:lnTo>
                      <a:pt x="6012" y="20489"/>
                    </a:lnTo>
                    <a:lnTo>
                      <a:pt x="6680" y="20366"/>
                    </a:lnTo>
                    <a:lnTo>
                      <a:pt x="7348" y="20119"/>
                    </a:lnTo>
                    <a:lnTo>
                      <a:pt x="8239" y="19749"/>
                    </a:lnTo>
                    <a:lnTo>
                      <a:pt x="8462" y="19502"/>
                    </a:lnTo>
                    <a:lnTo>
                      <a:pt x="9575" y="19131"/>
                    </a:lnTo>
                    <a:lnTo>
                      <a:pt x="10243" y="18761"/>
                    </a:lnTo>
                    <a:lnTo>
                      <a:pt x="10911" y="18391"/>
                    </a:lnTo>
                    <a:lnTo>
                      <a:pt x="11579" y="17897"/>
                    </a:lnTo>
                    <a:lnTo>
                      <a:pt x="12470" y="17527"/>
                    </a:lnTo>
                    <a:lnTo>
                      <a:pt x="13138" y="17033"/>
                    </a:lnTo>
                    <a:lnTo>
                      <a:pt x="13806" y="16539"/>
                    </a:lnTo>
                    <a:lnTo>
                      <a:pt x="14474" y="16169"/>
                    </a:lnTo>
                    <a:lnTo>
                      <a:pt x="14920" y="15675"/>
                    </a:lnTo>
                    <a:lnTo>
                      <a:pt x="15588" y="15182"/>
                    </a:lnTo>
                    <a:lnTo>
                      <a:pt x="16256" y="14811"/>
                    </a:lnTo>
                    <a:lnTo>
                      <a:pt x="16701" y="14318"/>
                    </a:lnTo>
                    <a:lnTo>
                      <a:pt x="16924" y="13701"/>
                    </a:lnTo>
                    <a:lnTo>
                      <a:pt x="17814" y="13207"/>
                    </a:lnTo>
                    <a:lnTo>
                      <a:pt x="17814" y="12590"/>
                    </a:lnTo>
                    <a:lnTo>
                      <a:pt x="18037" y="12219"/>
                    </a:lnTo>
                    <a:lnTo>
                      <a:pt x="18037" y="11726"/>
                    </a:lnTo>
                    <a:lnTo>
                      <a:pt x="18037" y="11109"/>
                    </a:lnTo>
                    <a:lnTo>
                      <a:pt x="18037" y="10615"/>
                    </a:lnTo>
                    <a:lnTo>
                      <a:pt x="17814" y="10245"/>
                    </a:lnTo>
                    <a:lnTo>
                      <a:pt x="17814" y="9627"/>
                    </a:lnTo>
                    <a:lnTo>
                      <a:pt x="17369" y="9134"/>
                    </a:lnTo>
                    <a:lnTo>
                      <a:pt x="16701" y="8887"/>
                    </a:lnTo>
                    <a:lnTo>
                      <a:pt x="16256" y="8270"/>
                    </a:lnTo>
                    <a:lnTo>
                      <a:pt x="16033" y="7776"/>
                    </a:lnTo>
                    <a:lnTo>
                      <a:pt x="15142" y="7282"/>
                    </a:lnTo>
                    <a:lnTo>
                      <a:pt x="14474" y="6912"/>
                    </a:lnTo>
                    <a:lnTo>
                      <a:pt x="14252" y="6418"/>
                    </a:lnTo>
                    <a:lnTo>
                      <a:pt x="13361" y="6048"/>
                    </a:lnTo>
                    <a:lnTo>
                      <a:pt x="12693" y="5801"/>
                    </a:lnTo>
                    <a:lnTo>
                      <a:pt x="11579" y="5307"/>
                    </a:lnTo>
                    <a:lnTo>
                      <a:pt x="11357" y="4814"/>
                    </a:lnTo>
                    <a:lnTo>
                      <a:pt x="10243" y="4443"/>
                    </a:lnTo>
                    <a:lnTo>
                      <a:pt x="9575" y="4073"/>
                    </a:lnTo>
                    <a:lnTo>
                      <a:pt x="8907" y="3703"/>
                    </a:lnTo>
                    <a:lnTo>
                      <a:pt x="8239" y="3209"/>
                    </a:lnTo>
                    <a:lnTo>
                      <a:pt x="7348" y="2839"/>
                    </a:lnTo>
                    <a:lnTo>
                      <a:pt x="6458" y="2592"/>
                    </a:lnTo>
                    <a:lnTo>
                      <a:pt x="5567" y="2345"/>
                    </a:lnTo>
                    <a:lnTo>
                      <a:pt x="4899" y="1975"/>
                    </a:lnTo>
                    <a:lnTo>
                      <a:pt x="4231" y="1728"/>
                    </a:lnTo>
                    <a:lnTo>
                      <a:pt x="3563" y="1358"/>
                    </a:lnTo>
                    <a:lnTo>
                      <a:pt x="2895" y="1111"/>
                    </a:lnTo>
                    <a:lnTo>
                      <a:pt x="2449" y="864"/>
                    </a:lnTo>
                    <a:lnTo>
                      <a:pt x="1781" y="617"/>
                    </a:lnTo>
                    <a:lnTo>
                      <a:pt x="1336" y="494"/>
                    </a:lnTo>
                    <a:lnTo>
                      <a:pt x="1113" y="370"/>
                    </a:lnTo>
                    <a:lnTo>
                      <a:pt x="668" y="370"/>
                    </a:lnTo>
                    <a:lnTo>
                      <a:pt x="223" y="123"/>
                    </a:lnTo>
                    <a:lnTo>
                      <a:pt x="223" y="0"/>
                    </a:lnTo>
                    <a:lnTo>
                      <a:pt x="0" y="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09" name="AutoShape 76"/>
              <p:cNvSpPr>
                <a:spLocks/>
              </p:cNvSpPr>
              <p:nvPr/>
            </p:nvSpPr>
            <p:spPr bwMode="auto">
              <a:xfrm>
                <a:off x="608" y="1224"/>
                <a:ext cx="88" cy="163"/>
              </a:xfrm>
              <a:custGeom>
                <a:avLst/>
                <a:gdLst>
                  <a:gd name="T0" fmla="*/ 0 w 21600"/>
                  <a:gd name="T1" fmla="*/ 0 h 21600"/>
                  <a:gd name="T2" fmla="*/ 21600 w 21600"/>
                  <a:gd name="T3" fmla="*/ 21600 h 21600"/>
                </a:gdLst>
                <a:ahLst/>
                <a:cxnLst/>
                <a:rect l="T0" t="T1" r="T2" b="T3"/>
                <a:pathLst>
                  <a:path w="21600" h="21600">
                    <a:moveTo>
                      <a:pt x="0" y="0"/>
                    </a:moveTo>
                    <a:lnTo>
                      <a:pt x="235" y="0"/>
                    </a:lnTo>
                    <a:lnTo>
                      <a:pt x="235" y="253"/>
                    </a:lnTo>
                    <a:lnTo>
                      <a:pt x="704" y="253"/>
                    </a:lnTo>
                    <a:lnTo>
                      <a:pt x="704" y="379"/>
                    </a:lnTo>
                    <a:lnTo>
                      <a:pt x="1409" y="379"/>
                    </a:lnTo>
                    <a:lnTo>
                      <a:pt x="1878" y="505"/>
                    </a:lnTo>
                    <a:lnTo>
                      <a:pt x="2583" y="758"/>
                    </a:lnTo>
                    <a:lnTo>
                      <a:pt x="3287" y="1011"/>
                    </a:lnTo>
                    <a:lnTo>
                      <a:pt x="3991" y="1263"/>
                    </a:lnTo>
                    <a:lnTo>
                      <a:pt x="5165" y="1642"/>
                    </a:lnTo>
                    <a:lnTo>
                      <a:pt x="5870" y="1895"/>
                    </a:lnTo>
                    <a:lnTo>
                      <a:pt x="6574" y="2021"/>
                    </a:lnTo>
                    <a:lnTo>
                      <a:pt x="7748" y="2526"/>
                    </a:lnTo>
                    <a:lnTo>
                      <a:pt x="8452" y="2779"/>
                    </a:lnTo>
                    <a:lnTo>
                      <a:pt x="9626" y="3284"/>
                    </a:lnTo>
                    <a:lnTo>
                      <a:pt x="10330" y="3537"/>
                    </a:lnTo>
                    <a:lnTo>
                      <a:pt x="11974" y="4042"/>
                    </a:lnTo>
                    <a:lnTo>
                      <a:pt x="12678" y="4547"/>
                    </a:lnTo>
                    <a:lnTo>
                      <a:pt x="13852" y="4926"/>
                    </a:lnTo>
                    <a:lnTo>
                      <a:pt x="14557" y="5305"/>
                    </a:lnTo>
                    <a:lnTo>
                      <a:pt x="15730" y="5811"/>
                    </a:lnTo>
                    <a:lnTo>
                      <a:pt x="16435" y="6189"/>
                    </a:lnTo>
                    <a:lnTo>
                      <a:pt x="17139" y="6568"/>
                    </a:lnTo>
                    <a:lnTo>
                      <a:pt x="17843" y="7074"/>
                    </a:lnTo>
                    <a:lnTo>
                      <a:pt x="18548" y="7453"/>
                    </a:lnTo>
                    <a:lnTo>
                      <a:pt x="19487" y="7958"/>
                    </a:lnTo>
                    <a:lnTo>
                      <a:pt x="19722" y="8463"/>
                    </a:lnTo>
                    <a:lnTo>
                      <a:pt x="20426" y="9095"/>
                    </a:lnTo>
                    <a:lnTo>
                      <a:pt x="20896" y="9474"/>
                    </a:lnTo>
                    <a:lnTo>
                      <a:pt x="21365" y="9979"/>
                    </a:lnTo>
                    <a:lnTo>
                      <a:pt x="21365" y="10484"/>
                    </a:lnTo>
                    <a:lnTo>
                      <a:pt x="21600" y="10863"/>
                    </a:lnTo>
                    <a:lnTo>
                      <a:pt x="21600" y="11242"/>
                    </a:lnTo>
                    <a:lnTo>
                      <a:pt x="21600" y="11495"/>
                    </a:lnTo>
                    <a:lnTo>
                      <a:pt x="21365" y="12000"/>
                    </a:lnTo>
                    <a:lnTo>
                      <a:pt x="21365" y="12253"/>
                    </a:lnTo>
                    <a:lnTo>
                      <a:pt x="21365" y="12379"/>
                    </a:lnTo>
                    <a:lnTo>
                      <a:pt x="21365" y="12758"/>
                    </a:lnTo>
                    <a:lnTo>
                      <a:pt x="21365" y="12884"/>
                    </a:lnTo>
                    <a:lnTo>
                      <a:pt x="21365" y="13263"/>
                    </a:lnTo>
                    <a:lnTo>
                      <a:pt x="20896" y="13389"/>
                    </a:lnTo>
                    <a:lnTo>
                      <a:pt x="20896" y="13516"/>
                    </a:lnTo>
                    <a:lnTo>
                      <a:pt x="20426" y="13642"/>
                    </a:lnTo>
                    <a:lnTo>
                      <a:pt x="20426" y="14021"/>
                    </a:lnTo>
                    <a:lnTo>
                      <a:pt x="20426" y="14147"/>
                    </a:lnTo>
                    <a:lnTo>
                      <a:pt x="20191" y="14274"/>
                    </a:lnTo>
                    <a:lnTo>
                      <a:pt x="19722" y="14400"/>
                    </a:lnTo>
                    <a:lnTo>
                      <a:pt x="19722" y="14653"/>
                    </a:lnTo>
                    <a:lnTo>
                      <a:pt x="19487" y="14905"/>
                    </a:lnTo>
                    <a:lnTo>
                      <a:pt x="19017" y="15032"/>
                    </a:lnTo>
                    <a:lnTo>
                      <a:pt x="18548" y="15284"/>
                    </a:lnTo>
                    <a:lnTo>
                      <a:pt x="18548" y="15411"/>
                    </a:lnTo>
                    <a:lnTo>
                      <a:pt x="18313" y="15537"/>
                    </a:lnTo>
                    <a:lnTo>
                      <a:pt x="17843" y="15537"/>
                    </a:lnTo>
                    <a:lnTo>
                      <a:pt x="17843" y="15663"/>
                    </a:lnTo>
                    <a:lnTo>
                      <a:pt x="17609" y="15789"/>
                    </a:lnTo>
                    <a:lnTo>
                      <a:pt x="17139" y="15789"/>
                    </a:lnTo>
                    <a:lnTo>
                      <a:pt x="17139" y="16168"/>
                    </a:lnTo>
                    <a:lnTo>
                      <a:pt x="16670" y="16168"/>
                    </a:lnTo>
                    <a:lnTo>
                      <a:pt x="16670" y="16295"/>
                    </a:lnTo>
                    <a:lnTo>
                      <a:pt x="16435" y="16421"/>
                    </a:lnTo>
                    <a:lnTo>
                      <a:pt x="15965" y="16674"/>
                    </a:lnTo>
                    <a:lnTo>
                      <a:pt x="15730" y="16926"/>
                    </a:lnTo>
                    <a:lnTo>
                      <a:pt x="15261" y="17053"/>
                    </a:lnTo>
                    <a:lnTo>
                      <a:pt x="15261" y="17179"/>
                    </a:lnTo>
                    <a:lnTo>
                      <a:pt x="14557" y="17432"/>
                    </a:lnTo>
                    <a:lnTo>
                      <a:pt x="14087" y="17558"/>
                    </a:lnTo>
                    <a:lnTo>
                      <a:pt x="13852" y="17811"/>
                    </a:lnTo>
                    <a:lnTo>
                      <a:pt x="13383" y="18063"/>
                    </a:lnTo>
                    <a:lnTo>
                      <a:pt x="12678" y="18189"/>
                    </a:lnTo>
                    <a:lnTo>
                      <a:pt x="11974" y="18442"/>
                    </a:lnTo>
                    <a:lnTo>
                      <a:pt x="11504" y="18568"/>
                    </a:lnTo>
                    <a:lnTo>
                      <a:pt x="10800" y="18821"/>
                    </a:lnTo>
                    <a:lnTo>
                      <a:pt x="10330" y="19074"/>
                    </a:lnTo>
                    <a:lnTo>
                      <a:pt x="9626" y="19200"/>
                    </a:lnTo>
                    <a:lnTo>
                      <a:pt x="8922" y="19453"/>
                    </a:lnTo>
                    <a:lnTo>
                      <a:pt x="8452" y="19579"/>
                    </a:lnTo>
                    <a:lnTo>
                      <a:pt x="7748" y="19832"/>
                    </a:lnTo>
                    <a:lnTo>
                      <a:pt x="7043" y="19958"/>
                    </a:lnTo>
                    <a:lnTo>
                      <a:pt x="6574" y="20211"/>
                    </a:lnTo>
                    <a:lnTo>
                      <a:pt x="5870" y="20337"/>
                    </a:lnTo>
                    <a:lnTo>
                      <a:pt x="5635" y="20463"/>
                    </a:lnTo>
                    <a:lnTo>
                      <a:pt x="5165" y="20589"/>
                    </a:lnTo>
                    <a:lnTo>
                      <a:pt x="3991" y="20842"/>
                    </a:lnTo>
                    <a:lnTo>
                      <a:pt x="3757" y="20968"/>
                    </a:lnTo>
                    <a:lnTo>
                      <a:pt x="3757" y="21095"/>
                    </a:lnTo>
                    <a:lnTo>
                      <a:pt x="3287" y="21095"/>
                    </a:lnTo>
                    <a:lnTo>
                      <a:pt x="2583" y="21221"/>
                    </a:lnTo>
                    <a:lnTo>
                      <a:pt x="2113" y="21347"/>
                    </a:lnTo>
                    <a:lnTo>
                      <a:pt x="1878" y="21600"/>
                    </a:lnTo>
                    <a:lnTo>
                      <a:pt x="2113" y="21347"/>
                    </a:lnTo>
                    <a:lnTo>
                      <a:pt x="2113" y="21221"/>
                    </a:lnTo>
                    <a:lnTo>
                      <a:pt x="3052" y="21095"/>
                    </a:lnTo>
                    <a:lnTo>
                      <a:pt x="3287" y="20968"/>
                    </a:lnTo>
                    <a:lnTo>
                      <a:pt x="3757" y="20589"/>
                    </a:lnTo>
                    <a:lnTo>
                      <a:pt x="4461" y="20463"/>
                    </a:lnTo>
                    <a:lnTo>
                      <a:pt x="5165" y="20211"/>
                    </a:lnTo>
                    <a:lnTo>
                      <a:pt x="5870" y="19832"/>
                    </a:lnTo>
                    <a:lnTo>
                      <a:pt x="6574" y="19579"/>
                    </a:lnTo>
                    <a:lnTo>
                      <a:pt x="7513" y="19200"/>
                    </a:lnTo>
                    <a:lnTo>
                      <a:pt x="8217" y="18821"/>
                    </a:lnTo>
                    <a:lnTo>
                      <a:pt x="8922" y="18568"/>
                    </a:lnTo>
                    <a:lnTo>
                      <a:pt x="9626" y="18189"/>
                    </a:lnTo>
                    <a:lnTo>
                      <a:pt x="10800" y="17684"/>
                    </a:lnTo>
                    <a:lnTo>
                      <a:pt x="11504" y="17179"/>
                    </a:lnTo>
                    <a:lnTo>
                      <a:pt x="12209" y="16926"/>
                    </a:lnTo>
                    <a:lnTo>
                      <a:pt x="13148" y="16421"/>
                    </a:lnTo>
                    <a:lnTo>
                      <a:pt x="13852" y="15789"/>
                    </a:lnTo>
                    <a:lnTo>
                      <a:pt x="14087" y="15537"/>
                    </a:lnTo>
                    <a:lnTo>
                      <a:pt x="15261" y="14905"/>
                    </a:lnTo>
                    <a:lnTo>
                      <a:pt x="15730" y="14400"/>
                    </a:lnTo>
                    <a:lnTo>
                      <a:pt x="16435" y="14021"/>
                    </a:lnTo>
                    <a:lnTo>
                      <a:pt x="16670" y="13516"/>
                    </a:lnTo>
                    <a:lnTo>
                      <a:pt x="17139" y="13011"/>
                    </a:lnTo>
                    <a:lnTo>
                      <a:pt x="17609" y="12632"/>
                    </a:lnTo>
                    <a:lnTo>
                      <a:pt x="17609" y="12126"/>
                    </a:lnTo>
                    <a:lnTo>
                      <a:pt x="17843" y="11495"/>
                    </a:lnTo>
                    <a:lnTo>
                      <a:pt x="17843" y="11242"/>
                    </a:lnTo>
                    <a:lnTo>
                      <a:pt x="17609" y="10611"/>
                    </a:lnTo>
                    <a:lnTo>
                      <a:pt x="17139" y="10232"/>
                    </a:lnTo>
                    <a:lnTo>
                      <a:pt x="17139" y="9600"/>
                    </a:lnTo>
                    <a:lnTo>
                      <a:pt x="16670" y="9221"/>
                    </a:lnTo>
                    <a:lnTo>
                      <a:pt x="15965" y="8716"/>
                    </a:lnTo>
                    <a:lnTo>
                      <a:pt x="15730" y="8084"/>
                    </a:lnTo>
                    <a:lnTo>
                      <a:pt x="15261" y="7832"/>
                    </a:lnTo>
                    <a:lnTo>
                      <a:pt x="14087" y="7200"/>
                    </a:lnTo>
                    <a:lnTo>
                      <a:pt x="13852" y="6821"/>
                    </a:lnTo>
                    <a:lnTo>
                      <a:pt x="13383" y="6316"/>
                    </a:lnTo>
                    <a:lnTo>
                      <a:pt x="12209" y="5937"/>
                    </a:lnTo>
                    <a:lnTo>
                      <a:pt x="11974" y="5432"/>
                    </a:lnTo>
                    <a:lnTo>
                      <a:pt x="11270" y="5179"/>
                    </a:lnTo>
                    <a:lnTo>
                      <a:pt x="10330" y="4674"/>
                    </a:lnTo>
                    <a:lnTo>
                      <a:pt x="9626" y="4421"/>
                    </a:lnTo>
                    <a:lnTo>
                      <a:pt x="8922" y="3916"/>
                    </a:lnTo>
                    <a:lnTo>
                      <a:pt x="8217" y="3537"/>
                    </a:lnTo>
                    <a:lnTo>
                      <a:pt x="7513" y="3158"/>
                    </a:lnTo>
                    <a:lnTo>
                      <a:pt x="6574" y="2779"/>
                    </a:lnTo>
                    <a:lnTo>
                      <a:pt x="5870" y="2526"/>
                    </a:lnTo>
                    <a:lnTo>
                      <a:pt x="5165" y="2021"/>
                    </a:lnTo>
                    <a:lnTo>
                      <a:pt x="4461" y="1895"/>
                    </a:lnTo>
                    <a:lnTo>
                      <a:pt x="3991" y="1642"/>
                    </a:lnTo>
                    <a:lnTo>
                      <a:pt x="3287" y="1389"/>
                    </a:lnTo>
                    <a:lnTo>
                      <a:pt x="3052" y="1137"/>
                    </a:lnTo>
                    <a:lnTo>
                      <a:pt x="2113" y="1011"/>
                    </a:lnTo>
                    <a:lnTo>
                      <a:pt x="1878" y="632"/>
                    </a:lnTo>
                    <a:lnTo>
                      <a:pt x="1409" y="505"/>
                    </a:lnTo>
                    <a:lnTo>
                      <a:pt x="704" y="379"/>
                    </a:lnTo>
                    <a:lnTo>
                      <a:pt x="704" y="253"/>
                    </a:lnTo>
                    <a:lnTo>
                      <a:pt x="235" y="253"/>
                    </a:lnTo>
                    <a:lnTo>
                      <a:pt x="235" y="0"/>
                    </a:lnTo>
                    <a:lnTo>
                      <a:pt x="0" y="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10" name="AutoShape 77"/>
              <p:cNvSpPr>
                <a:spLocks/>
              </p:cNvSpPr>
              <p:nvPr/>
            </p:nvSpPr>
            <p:spPr bwMode="auto">
              <a:xfrm>
                <a:off x="8" y="1064"/>
                <a:ext cx="682" cy="419"/>
              </a:xfrm>
              <a:custGeom>
                <a:avLst/>
                <a:gdLst>
                  <a:gd name="T0" fmla="*/ 0 w 21600"/>
                  <a:gd name="T1" fmla="*/ 0 h 21600"/>
                  <a:gd name="T2" fmla="*/ 21600 w 21600"/>
                  <a:gd name="T3" fmla="*/ 21600 h 21600"/>
                </a:gdLst>
                <a:ahLst/>
                <a:cxnLst/>
                <a:rect l="T0" t="T1" r="T2" b="T3"/>
                <a:pathLst>
                  <a:path w="21600" h="21600">
                    <a:moveTo>
                      <a:pt x="21600" y="0"/>
                    </a:moveTo>
                    <a:lnTo>
                      <a:pt x="21600" y="99"/>
                    </a:lnTo>
                    <a:lnTo>
                      <a:pt x="21600" y="148"/>
                    </a:lnTo>
                    <a:lnTo>
                      <a:pt x="21600" y="197"/>
                    </a:lnTo>
                    <a:lnTo>
                      <a:pt x="21600" y="247"/>
                    </a:lnTo>
                    <a:lnTo>
                      <a:pt x="21600" y="345"/>
                    </a:lnTo>
                    <a:lnTo>
                      <a:pt x="21600" y="444"/>
                    </a:lnTo>
                    <a:lnTo>
                      <a:pt x="21600" y="493"/>
                    </a:lnTo>
                    <a:lnTo>
                      <a:pt x="21539" y="641"/>
                    </a:lnTo>
                    <a:lnTo>
                      <a:pt x="21539" y="690"/>
                    </a:lnTo>
                    <a:lnTo>
                      <a:pt x="21539" y="789"/>
                    </a:lnTo>
                    <a:lnTo>
                      <a:pt x="21539" y="937"/>
                    </a:lnTo>
                    <a:lnTo>
                      <a:pt x="21539" y="1036"/>
                    </a:lnTo>
                    <a:lnTo>
                      <a:pt x="21539" y="1184"/>
                    </a:lnTo>
                    <a:lnTo>
                      <a:pt x="21539" y="1282"/>
                    </a:lnTo>
                    <a:lnTo>
                      <a:pt x="21539" y="1430"/>
                    </a:lnTo>
                    <a:lnTo>
                      <a:pt x="21539" y="1529"/>
                    </a:lnTo>
                    <a:lnTo>
                      <a:pt x="21478" y="1627"/>
                    </a:lnTo>
                    <a:lnTo>
                      <a:pt x="21478" y="1775"/>
                    </a:lnTo>
                    <a:lnTo>
                      <a:pt x="21478" y="1973"/>
                    </a:lnTo>
                    <a:lnTo>
                      <a:pt x="21478" y="2022"/>
                    </a:lnTo>
                    <a:lnTo>
                      <a:pt x="21448" y="2121"/>
                    </a:lnTo>
                    <a:lnTo>
                      <a:pt x="21448" y="2269"/>
                    </a:lnTo>
                    <a:lnTo>
                      <a:pt x="21448" y="2367"/>
                    </a:lnTo>
                    <a:lnTo>
                      <a:pt x="21448" y="2416"/>
                    </a:lnTo>
                    <a:lnTo>
                      <a:pt x="21448" y="2564"/>
                    </a:lnTo>
                    <a:lnTo>
                      <a:pt x="21387" y="2614"/>
                    </a:lnTo>
                    <a:lnTo>
                      <a:pt x="21387" y="2762"/>
                    </a:lnTo>
                    <a:lnTo>
                      <a:pt x="21356" y="2811"/>
                    </a:lnTo>
                    <a:lnTo>
                      <a:pt x="21356" y="2860"/>
                    </a:lnTo>
                    <a:lnTo>
                      <a:pt x="21356" y="2910"/>
                    </a:lnTo>
                    <a:lnTo>
                      <a:pt x="21356" y="2959"/>
                    </a:lnTo>
                    <a:lnTo>
                      <a:pt x="21295" y="2959"/>
                    </a:lnTo>
                    <a:lnTo>
                      <a:pt x="21295" y="3058"/>
                    </a:lnTo>
                    <a:lnTo>
                      <a:pt x="21295" y="3107"/>
                    </a:lnTo>
                    <a:lnTo>
                      <a:pt x="21234" y="3156"/>
                    </a:lnTo>
                    <a:lnTo>
                      <a:pt x="21204" y="3205"/>
                    </a:lnTo>
                    <a:lnTo>
                      <a:pt x="21204" y="3304"/>
                    </a:lnTo>
                    <a:lnTo>
                      <a:pt x="21143" y="3353"/>
                    </a:lnTo>
                    <a:lnTo>
                      <a:pt x="21113" y="3353"/>
                    </a:lnTo>
                    <a:lnTo>
                      <a:pt x="21113" y="3452"/>
                    </a:lnTo>
                    <a:lnTo>
                      <a:pt x="21052" y="3452"/>
                    </a:lnTo>
                    <a:lnTo>
                      <a:pt x="21021" y="3501"/>
                    </a:lnTo>
                    <a:lnTo>
                      <a:pt x="21021" y="3600"/>
                    </a:lnTo>
                    <a:lnTo>
                      <a:pt x="20960" y="3649"/>
                    </a:lnTo>
                    <a:lnTo>
                      <a:pt x="20960" y="3699"/>
                    </a:lnTo>
                    <a:lnTo>
                      <a:pt x="20899" y="3699"/>
                    </a:lnTo>
                    <a:lnTo>
                      <a:pt x="20869" y="3748"/>
                    </a:lnTo>
                    <a:lnTo>
                      <a:pt x="20808" y="3847"/>
                    </a:lnTo>
                    <a:lnTo>
                      <a:pt x="20777" y="3847"/>
                    </a:lnTo>
                    <a:lnTo>
                      <a:pt x="20777" y="3896"/>
                    </a:lnTo>
                    <a:lnTo>
                      <a:pt x="20717" y="3945"/>
                    </a:lnTo>
                    <a:lnTo>
                      <a:pt x="20656" y="3995"/>
                    </a:lnTo>
                    <a:lnTo>
                      <a:pt x="20625" y="4044"/>
                    </a:lnTo>
                    <a:lnTo>
                      <a:pt x="20564" y="4142"/>
                    </a:lnTo>
                    <a:lnTo>
                      <a:pt x="20534" y="4142"/>
                    </a:lnTo>
                    <a:lnTo>
                      <a:pt x="20534" y="4192"/>
                    </a:lnTo>
                    <a:lnTo>
                      <a:pt x="20473" y="4241"/>
                    </a:lnTo>
                    <a:lnTo>
                      <a:pt x="20412" y="4290"/>
                    </a:lnTo>
                    <a:lnTo>
                      <a:pt x="20381" y="4389"/>
                    </a:lnTo>
                    <a:lnTo>
                      <a:pt x="20320" y="4438"/>
                    </a:lnTo>
                    <a:lnTo>
                      <a:pt x="20229" y="4488"/>
                    </a:lnTo>
                    <a:lnTo>
                      <a:pt x="20138" y="4586"/>
                    </a:lnTo>
                    <a:lnTo>
                      <a:pt x="20046" y="4784"/>
                    </a:lnTo>
                    <a:lnTo>
                      <a:pt x="19924" y="4833"/>
                    </a:lnTo>
                    <a:lnTo>
                      <a:pt x="19833" y="4981"/>
                    </a:lnTo>
                    <a:lnTo>
                      <a:pt x="19742" y="5079"/>
                    </a:lnTo>
                    <a:lnTo>
                      <a:pt x="19650" y="5227"/>
                    </a:lnTo>
                    <a:lnTo>
                      <a:pt x="19498" y="5326"/>
                    </a:lnTo>
                    <a:lnTo>
                      <a:pt x="19406" y="5523"/>
                    </a:lnTo>
                    <a:lnTo>
                      <a:pt x="19224" y="5622"/>
                    </a:lnTo>
                    <a:lnTo>
                      <a:pt x="19102" y="5770"/>
                    </a:lnTo>
                    <a:lnTo>
                      <a:pt x="18980" y="5918"/>
                    </a:lnTo>
                    <a:lnTo>
                      <a:pt x="18828" y="6066"/>
                    </a:lnTo>
                    <a:lnTo>
                      <a:pt x="18675" y="6263"/>
                    </a:lnTo>
                    <a:lnTo>
                      <a:pt x="18493" y="6362"/>
                    </a:lnTo>
                    <a:lnTo>
                      <a:pt x="18340" y="6559"/>
                    </a:lnTo>
                    <a:lnTo>
                      <a:pt x="18188" y="6658"/>
                    </a:lnTo>
                    <a:lnTo>
                      <a:pt x="18036" y="6855"/>
                    </a:lnTo>
                    <a:lnTo>
                      <a:pt x="17883" y="6953"/>
                    </a:lnTo>
                    <a:lnTo>
                      <a:pt x="17761" y="7151"/>
                    </a:lnTo>
                    <a:lnTo>
                      <a:pt x="17548" y="7249"/>
                    </a:lnTo>
                    <a:lnTo>
                      <a:pt x="17426" y="7447"/>
                    </a:lnTo>
                    <a:lnTo>
                      <a:pt x="17213" y="7545"/>
                    </a:lnTo>
                    <a:lnTo>
                      <a:pt x="17061" y="7742"/>
                    </a:lnTo>
                    <a:lnTo>
                      <a:pt x="16878" y="7940"/>
                    </a:lnTo>
                    <a:lnTo>
                      <a:pt x="16726" y="8038"/>
                    </a:lnTo>
                    <a:lnTo>
                      <a:pt x="16543" y="8186"/>
                    </a:lnTo>
                    <a:lnTo>
                      <a:pt x="16390" y="8285"/>
                    </a:lnTo>
                    <a:lnTo>
                      <a:pt x="16238" y="8482"/>
                    </a:lnTo>
                    <a:lnTo>
                      <a:pt x="16055" y="8531"/>
                    </a:lnTo>
                    <a:lnTo>
                      <a:pt x="15903" y="8679"/>
                    </a:lnTo>
                    <a:lnTo>
                      <a:pt x="15659" y="8877"/>
                    </a:lnTo>
                    <a:lnTo>
                      <a:pt x="15385" y="9074"/>
                    </a:lnTo>
                    <a:lnTo>
                      <a:pt x="15080" y="9271"/>
                    </a:lnTo>
                    <a:lnTo>
                      <a:pt x="14776" y="9419"/>
                    </a:lnTo>
                    <a:lnTo>
                      <a:pt x="14502" y="9666"/>
                    </a:lnTo>
                    <a:lnTo>
                      <a:pt x="14197" y="9863"/>
                    </a:lnTo>
                    <a:lnTo>
                      <a:pt x="13923" y="10060"/>
                    </a:lnTo>
                    <a:lnTo>
                      <a:pt x="13618" y="10307"/>
                    </a:lnTo>
                    <a:lnTo>
                      <a:pt x="13344" y="10455"/>
                    </a:lnTo>
                    <a:lnTo>
                      <a:pt x="13039" y="10652"/>
                    </a:lnTo>
                    <a:lnTo>
                      <a:pt x="12765" y="10849"/>
                    </a:lnTo>
                    <a:lnTo>
                      <a:pt x="12460" y="10997"/>
                    </a:lnTo>
                    <a:lnTo>
                      <a:pt x="12156" y="11195"/>
                    </a:lnTo>
                    <a:lnTo>
                      <a:pt x="11882" y="11392"/>
                    </a:lnTo>
                    <a:lnTo>
                      <a:pt x="11577" y="11540"/>
                    </a:lnTo>
                    <a:lnTo>
                      <a:pt x="11333" y="11737"/>
                    </a:lnTo>
                    <a:lnTo>
                      <a:pt x="11059" y="11836"/>
                    </a:lnTo>
                    <a:lnTo>
                      <a:pt x="10815" y="12033"/>
                    </a:lnTo>
                    <a:lnTo>
                      <a:pt x="10571" y="12181"/>
                    </a:lnTo>
                    <a:lnTo>
                      <a:pt x="10328" y="12329"/>
                    </a:lnTo>
                    <a:lnTo>
                      <a:pt x="10084" y="12526"/>
                    </a:lnTo>
                    <a:lnTo>
                      <a:pt x="9901" y="12625"/>
                    </a:lnTo>
                    <a:lnTo>
                      <a:pt x="9688" y="12773"/>
                    </a:lnTo>
                    <a:lnTo>
                      <a:pt x="9444" y="12921"/>
                    </a:lnTo>
                    <a:lnTo>
                      <a:pt x="9261" y="13019"/>
                    </a:lnTo>
                    <a:lnTo>
                      <a:pt x="9109" y="13118"/>
                    </a:lnTo>
                    <a:lnTo>
                      <a:pt x="8926" y="13167"/>
                    </a:lnTo>
                    <a:lnTo>
                      <a:pt x="8805" y="13315"/>
                    </a:lnTo>
                    <a:lnTo>
                      <a:pt x="8683" y="13364"/>
                    </a:lnTo>
                    <a:lnTo>
                      <a:pt x="8561" y="13414"/>
                    </a:lnTo>
                    <a:lnTo>
                      <a:pt x="8439" y="13512"/>
                    </a:lnTo>
                    <a:lnTo>
                      <a:pt x="8348" y="13611"/>
                    </a:lnTo>
                    <a:lnTo>
                      <a:pt x="8287" y="13611"/>
                    </a:lnTo>
                    <a:lnTo>
                      <a:pt x="8195" y="13660"/>
                    </a:lnTo>
                    <a:lnTo>
                      <a:pt x="8104" y="13710"/>
                    </a:lnTo>
                    <a:lnTo>
                      <a:pt x="7982" y="13808"/>
                    </a:lnTo>
                    <a:lnTo>
                      <a:pt x="7860" y="13858"/>
                    </a:lnTo>
                    <a:lnTo>
                      <a:pt x="7738" y="13956"/>
                    </a:lnTo>
                    <a:lnTo>
                      <a:pt x="7555" y="14055"/>
                    </a:lnTo>
                    <a:lnTo>
                      <a:pt x="7403" y="14153"/>
                    </a:lnTo>
                    <a:lnTo>
                      <a:pt x="7251" y="14203"/>
                    </a:lnTo>
                    <a:lnTo>
                      <a:pt x="7129" y="14351"/>
                    </a:lnTo>
                    <a:lnTo>
                      <a:pt x="6916" y="14400"/>
                    </a:lnTo>
                    <a:lnTo>
                      <a:pt x="6794" y="14499"/>
                    </a:lnTo>
                    <a:lnTo>
                      <a:pt x="6581" y="14647"/>
                    </a:lnTo>
                    <a:lnTo>
                      <a:pt x="6398" y="14745"/>
                    </a:lnTo>
                    <a:lnTo>
                      <a:pt x="6184" y="14893"/>
                    </a:lnTo>
                    <a:lnTo>
                      <a:pt x="6063" y="14992"/>
                    </a:lnTo>
                    <a:lnTo>
                      <a:pt x="5849" y="15140"/>
                    </a:lnTo>
                    <a:lnTo>
                      <a:pt x="5606" y="15288"/>
                    </a:lnTo>
                    <a:lnTo>
                      <a:pt x="5423" y="15436"/>
                    </a:lnTo>
                    <a:lnTo>
                      <a:pt x="5240" y="15534"/>
                    </a:lnTo>
                    <a:lnTo>
                      <a:pt x="5088" y="15682"/>
                    </a:lnTo>
                    <a:lnTo>
                      <a:pt x="4844" y="15781"/>
                    </a:lnTo>
                    <a:lnTo>
                      <a:pt x="4631" y="15978"/>
                    </a:lnTo>
                    <a:lnTo>
                      <a:pt x="4448" y="16126"/>
                    </a:lnTo>
                    <a:lnTo>
                      <a:pt x="4296" y="16274"/>
                    </a:lnTo>
                    <a:lnTo>
                      <a:pt x="4052" y="16373"/>
                    </a:lnTo>
                    <a:lnTo>
                      <a:pt x="3900" y="16570"/>
                    </a:lnTo>
                    <a:lnTo>
                      <a:pt x="3778" y="16669"/>
                    </a:lnTo>
                    <a:lnTo>
                      <a:pt x="3564" y="16816"/>
                    </a:lnTo>
                    <a:lnTo>
                      <a:pt x="3382" y="17014"/>
                    </a:lnTo>
                    <a:lnTo>
                      <a:pt x="3229" y="17112"/>
                    </a:lnTo>
                    <a:lnTo>
                      <a:pt x="3077" y="17310"/>
                    </a:lnTo>
                    <a:lnTo>
                      <a:pt x="2986" y="17408"/>
                    </a:lnTo>
                    <a:lnTo>
                      <a:pt x="2894" y="17458"/>
                    </a:lnTo>
                    <a:lnTo>
                      <a:pt x="2803" y="17556"/>
                    </a:lnTo>
                    <a:lnTo>
                      <a:pt x="2711" y="17655"/>
                    </a:lnTo>
                    <a:lnTo>
                      <a:pt x="2590" y="17753"/>
                    </a:lnTo>
                    <a:lnTo>
                      <a:pt x="2559" y="17901"/>
                    </a:lnTo>
                    <a:lnTo>
                      <a:pt x="2468" y="17951"/>
                    </a:lnTo>
                    <a:lnTo>
                      <a:pt x="2346" y="18000"/>
                    </a:lnTo>
                    <a:lnTo>
                      <a:pt x="2315" y="18099"/>
                    </a:lnTo>
                    <a:lnTo>
                      <a:pt x="2224" y="18197"/>
                    </a:lnTo>
                    <a:lnTo>
                      <a:pt x="2163" y="18247"/>
                    </a:lnTo>
                    <a:lnTo>
                      <a:pt x="2133" y="18296"/>
                    </a:lnTo>
                    <a:lnTo>
                      <a:pt x="2041" y="18444"/>
                    </a:lnTo>
                    <a:lnTo>
                      <a:pt x="1950" y="18493"/>
                    </a:lnTo>
                    <a:lnTo>
                      <a:pt x="1919" y="18542"/>
                    </a:lnTo>
                    <a:lnTo>
                      <a:pt x="1858" y="18690"/>
                    </a:lnTo>
                    <a:lnTo>
                      <a:pt x="1797" y="18740"/>
                    </a:lnTo>
                    <a:lnTo>
                      <a:pt x="1706" y="18789"/>
                    </a:lnTo>
                    <a:lnTo>
                      <a:pt x="1676" y="18888"/>
                    </a:lnTo>
                    <a:lnTo>
                      <a:pt x="1615" y="18986"/>
                    </a:lnTo>
                    <a:lnTo>
                      <a:pt x="1554" y="19036"/>
                    </a:lnTo>
                    <a:lnTo>
                      <a:pt x="1523" y="19085"/>
                    </a:lnTo>
                    <a:lnTo>
                      <a:pt x="1432" y="19184"/>
                    </a:lnTo>
                    <a:lnTo>
                      <a:pt x="1432" y="19233"/>
                    </a:lnTo>
                    <a:lnTo>
                      <a:pt x="1371" y="19331"/>
                    </a:lnTo>
                    <a:lnTo>
                      <a:pt x="1280" y="19430"/>
                    </a:lnTo>
                    <a:lnTo>
                      <a:pt x="1219" y="19479"/>
                    </a:lnTo>
                    <a:lnTo>
                      <a:pt x="1188" y="19529"/>
                    </a:lnTo>
                    <a:lnTo>
                      <a:pt x="1188" y="19627"/>
                    </a:lnTo>
                    <a:lnTo>
                      <a:pt x="1127" y="19726"/>
                    </a:lnTo>
                    <a:lnTo>
                      <a:pt x="1036" y="19775"/>
                    </a:lnTo>
                    <a:lnTo>
                      <a:pt x="975" y="19825"/>
                    </a:lnTo>
                    <a:lnTo>
                      <a:pt x="944" y="19973"/>
                    </a:lnTo>
                    <a:lnTo>
                      <a:pt x="944" y="20022"/>
                    </a:lnTo>
                    <a:lnTo>
                      <a:pt x="883" y="20071"/>
                    </a:lnTo>
                    <a:lnTo>
                      <a:pt x="823" y="20121"/>
                    </a:lnTo>
                    <a:lnTo>
                      <a:pt x="731" y="20269"/>
                    </a:lnTo>
                    <a:lnTo>
                      <a:pt x="731" y="20318"/>
                    </a:lnTo>
                    <a:lnTo>
                      <a:pt x="701" y="20367"/>
                    </a:lnTo>
                    <a:lnTo>
                      <a:pt x="640" y="20416"/>
                    </a:lnTo>
                    <a:lnTo>
                      <a:pt x="579" y="20564"/>
                    </a:lnTo>
                    <a:lnTo>
                      <a:pt x="548" y="20614"/>
                    </a:lnTo>
                    <a:lnTo>
                      <a:pt x="487" y="20663"/>
                    </a:lnTo>
                    <a:lnTo>
                      <a:pt x="487" y="20712"/>
                    </a:lnTo>
                    <a:lnTo>
                      <a:pt x="396" y="20811"/>
                    </a:lnTo>
                    <a:lnTo>
                      <a:pt x="396" y="20860"/>
                    </a:lnTo>
                    <a:lnTo>
                      <a:pt x="366" y="20959"/>
                    </a:lnTo>
                    <a:lnTo>
                      <a:pt x="305" y="21058"/>
                    </a:lnTo>
                    <a:lnTo>
                      <a:pt x="305" y="21107"/>
                    </a:lnTo>
                    <a:lnTo>
                      <a:pt x="244" y="21156"/>
                    </a:lnTo>
                    <a:lnTo>
                      <a:pt x="213" y="21156"/>
                    </a:lnTo>
                    <a:lnTo>
                      <a:pt x="213" y="21205"/>
                    </a:lnTo>
                    <a:lnTo>
                      <a:pt x="152" y="21255"/>
                    </a:lnTo>
                    <a:lnTo>
                      <a:pt x="152" y="21353"/>
                    </a:lnTo>
                    <a:lnTo>
                      <a:pt x="122" y="21403"/>
                    </a:lnTo>
                    <a:lnTo>
                      <a:pt x="61" y="21452"/>
                    </a:lnTo>
                    <a:lnTo>
                      <a:pt x="61" y="21501"/>
                    </a:lnTo>
                    <a:lnTo>
                      <a:pt x="61" y="21600"/>
                    </a:lnTo>
                    <a:lnTo>
                      <a:pt x="0" y="21600"/>
                    </a:lnTo>
                    <a:lnTo>
                      <a:pt x="0" y="21501"/>
                    </a:lnTo>
                    <a:lnTo>
                      <a:pt x="0" y="21452"/>
                    </a:lnTo>
                    <a:lnTo>
                      <a:pt x="0" y="21403"/>
                    </a:lnTo>
                    <a:lnTo>
                      <a:pt x="0" y="21353"/>
                    </a:lnTo>
                    <a:lnTo>
                      <a:pt x="61" y="21353"/>
                    </a:lnTo>
                    <a:lnTo>
                      <a:pt x="61" y="21205"/>
                    </a:lnTo>
                    <a:lnTo>
                      <a:pt x="61" y="21156"/>
                    </a:lnTo>
                    <a:lnTo>
                      <a:pt x="61" y="21107"/>
                    </a:lnTo>
                    <a:lnTo>
                      <a:pt x="61" y="20959"/>
                    </a:lnTo>
                    <a:lnTo>
                      <a:pt x="61" y="20910"/>
                    </a:lnTo>
                    <a:lnTo>
                      <a:pt x="61" y="20811"/>
                    </a:lnTo>
                    <a:lnTo>
                      <a:pt x="61" y="20663"/>
                    </a:lnTo>
                    <a:lnTo>
                      <a:pt x="122" y="20614"/>
                    </a:lnTo>
                    <a:lnTo>
                      <a:pt x="122" y="20515"/>
                    </a:lnTo>
                    <a:lnTo>
                      <a:pt x="122" y="20416"/>
                    </a:lnTo>
                    <a:lnTo>
                      <a:pt x="152" y="20318"/>
                    </a:lnTo>
                    <a:lnTo>
                      <a:pt x="152" y="20170"/>
                    </a:lnTo>
                    <a:lnTo>
                      <a:pt x="152" y="20071"/>
                    </a:lnTo>
                    <a:lnTo>
                      <a:pt x="213" y="19973"/>
                    </a:lnTo>
                    <a:lnTo>
                      <a:pt x="213" y="19825"/>
                    </a:lnTo>
                    <a:lnTo>
                      <a:pt x="213" y="19726"/>
                    </a:lnTo>
                    <a:lnTo>
                      <a:pt x="244" y="19627"/>
                    </a:lnTo>
                    <a:lnTo>
                      <a:pt x="305" y="19529"/>
                    </a:lnTo>
                    <a:lnTo>
                      <a:pt x="305" y="19430"/>
                    </a:lnTo>
                    <a:lnTo>
                      <a:pt x="366" y="19282"/>
                    </a:lnTo>
                    <a:lnTo>
                      <a:pt x="396" y="19184"/>
                    </a:lnTo>
                    <a:lnTo>
                      <a:pt x="396" y="19085"/>
                    </a:lnTo>
                    <a:lnTo>
                      <a:pt x="457" y="18986"/>
                    </a:lnTo>
                    <a:lnTo>
                      <a:pt x="487" y="18937"/>
                    </a:lnTo>
                    <a:lnTo>
                      <a:pt x="548" y="18789"/>
                    </a:lnTo>
                    <a:lnTo>
                      <a:pt x="548" y="18690"/>
                    </a:lnTo>
                    <a:lnTo>
                      <a:pt x="579" y="18641"/>
                    </a:lnTo>
                    <a:lnTo>
                      <a:pt x="701" y="18493"/>
                    </a:lnTo>
                    <a:lnTo>
                      <a:pt x="731" y="18444"/>
                    </a:lnTo>
                    <a:lnTo>
                      <a:pt x="731" y="18296"/>
                    </a:lnTo>
                    <a:lnTo>
                      <a:pt x="823" y="18197"/>
                    </a:lnTo>
                    <a:lnTo>
                      <a:pt x="883" y="18099"/>
                    </a:lnTo>
                    <a:lnTo>
                      <a:pt x="944" y="18000"/>
                    </a:lnTo>
                    <a:lnTo>
                      <a:pt x="975" y="17901"/>
                    </a:lnTo>
                    <a:lnTo>
                      <a:pt x="1036" y="17852"/>
                    </a:lnTo>
                    <a:lnTo>
                      <a:pt x="1127" y="17704"/>
                    </a:lnTo>
                    <a:lnTo>
                      <a:pt x="1188" y="17556"/>
                    </a:lnTo>
                    <a:lnTo>
                      <a:pt x="1219" y="17458"/>
                    </a:lnTo>
                    <a:lnTo>
                      <a:pt x="1280" y="17359"/>
                    </a:lnTo>
                    <a:lnTo>
                      <a:pt x="1371" y="17310"/>
                    </a:lnTo>
                    <a:lnTo>
                      <a:pt x="1432" y="17162"/>
                    </a:lnTo>
                    <a:lnTo>
                      <a:pt x="1462" y="17063"/>
                    </a:lnTo>
                    <a:lnTo>
                      <a:pt x="1554" y="17014"/>
                    </a:lnTo>
                    <a:lnTo>
                      <a:pt x="1615" y="16866"/>
                    </a:lnTo>
                    <a:lnTo>
                      <a:pt x="1676" y="16816"/>
                    </a:lnTo>
                    <a:lnTo>
                      <a:pt x="1706" y="16669"/>
                    </a:lnTo>
                    <a:lnTo>
                      <a:pt x="1797" y="16619"/>
                    </a:lnTo>
                    <a:lnTo>
                      <a:pt x="1858" y="16521"/>
                    </a:lnTo>
                    <a:lnTo>
                      <a:pt x="1919" y="16471"/>
                    </a:lnTo>
                    <a:lnTo>
                      <a:pt x="1950" y="16323"/>
                    </a:lnTo>
                    <a:lnTo>
                      <a:pt x="2041" y="16274"/>
                    </a:lnTo>
                    <a:lnTo>
                      <a:pt x="2041" y="16225"/>
                    </a:lnTo>
                    <a:lnTo>
                      <a:pt x="2133" y="16126"/>
                    </a:lnTo>
                    <a:lnTo>
                      <a:pt x="2163" y="16027"/>
                    </a:lnTo>
                    <a:lnTo>
                      <a:pt x="2224" y="16027"/>
                    </a:lnTo>
                    <a:lnTo>
                      <a:pt x="2254" y="15978"/>
                    </a:lnTo>
                    <a:lnTo>
                      <a:pt x="2346" y="15781"/>
                    </a:lnTo>
                    <a:lnTo>
                      <a:pt x="2498" y="15682"/>
                    </a:lnTo>
                    <a:lnTo>
                      <a:pt x="2590" y="15534"/>
                    </a:lnTo>
                    <a:lnTo>
                      <a:pt x="2742" y="15436"/>
                    </a:lnTo>
                    <a:lnTo>
                      <a:pt x="2894" y="15288"/>
                    </a:lnTo>
                    <a:lnTo>
                      <a:pt x="3047" y="15140"/>
                    </a:lnTo>
                    <a:lnTo>
                      <a:pt x="3229" y="14992"/>
                    </a:lnTo>
                    <a:lnTo>
                      <a:pt x="3382" y="14893"/>
                    </a:lnTo>
                    <a:lnTo>
                      <a:pt x="3564" y="14745"/>
                    </a:lnTo>
                    <a:lnTo>
                      <a:pt x="3778" y="14597"/>
                    </a:lnTo>
                    <a:lnTo>
                      <a:pt x="3961" y="14400"/>
                    </a:lnTo>
                    <a:lnTo>
                      <a:pt x="4113" y="14252"/>
                    </a:lnTo>
                    <a:lnTo>
                      <a:pt x="4357" y="14104"/>
                    </a:lnTo>
                    <a:lnTo>
                      <a:pt x="4539" y="13956"/>
                    </a:lnTo>
                    <a:lnTo>
                      <a:pt x="4753" y="13808"/>
                    </a:lnTo>
                    <a:lnTo>
                      <a:pt x="4996" y="13611"/>
                    </a:lnTo>
                    <a:lnTo>
                      <a:pt x="5179" y="13512"/>
                    </a:lnTo>
                    <a:lnTo>
                      <a:pt x="5423" y="13315"/>
                    </a:lnTo>
                    <a:lnTo>
                      <a:pt x="5606" y="13118"/>
                    </a:lnTo>
                    <a:lnTo>
                      <a:pt x="5849" y="13019"/>
                    </a:lnTo>
                    <a:lnTo>
                      <a:pt x="6063" y="12822"/>
                    </a:lnTo>
                    <a:lnTo>
                      <a:pt x="6306" y="12625"/>
                    </a:lnTo>
                    <a:lnTo>
                      <a:pt x="6550" y="12526"/>
                    </a:lnTo>
                    <a:lnTo>
                      <a:pt x="6794" y="12329"/>
                    </a:lnTo>
                    <a:lnTo>
                      <a:pt x="6977" y="12181"/>
                    </a:lnTo>
                    <a:lnTo>
                      <a:pt x="7220" y="12033"/>
                    </a:lnTo>
                    <a:lnTo>
                      <a:pt x="7464" y="11836"/>
                    </a:lnTo>
                    <a:lnTo>
                      <a:pt x="7708" y="11737"/>
                    </a:lnTo>
                    <a:lnTo>
                      <a:pt x="7891" y="11540"/>
                    </a:lnTo>
                    <a:lnTo>
                      <a:pt x="8195" y="11441"/>
                    </a:lnTo>
                    <a:lnTo>
                      <a:pt x="8378" y="11244"/>
                    </a:lnTo>
                    <a:lnTo>
                      <a:pt x="8622" y="11145"/>
                    </a:lnTo>
                    <a:lnTo>
                      <a:pt x="8774" y="10997"/>
                    </a:lnTo>
                    <a:lnTo>
                      <a:pt x="8865" y="10948"/>
                    </a:lnTo>
                    <a:lnTo>
                      <a:pt x="9018" y="10849"/>
                    </a:lnTo>
                    <a:lnTo>
                      <a:pt x="9201" y="10701"/>
                    </a:lnTo>
                    <a:lnTo>
                      <a:pt x="9353" y="10603"/>
                    </a:lnTo>
                    <a:lnTo>
                      <a:pt x="9536" y="10504"/>
                    </a:lnTo>
                    <a:lnTo>
                      <a:pt x="9688" y="10405"/>
                    </a:lnTo>
                    <a:lnTo>
                      <a:pt x="9901" y="10307"/>
                    </a:lnTo>
                    <a:lnTo>
                      <a:pt x="10084" y="10110"/>
                    </a:lnTo>
                    <a:lnTo>
                      <a:pt x="10267" y="9962"/>
                    </a:lnTo>
                    <a:lnTo>
                      <a:pt x="10480" y="9912"/>
                    </a:lnTo>
                    <a:lnTo>
                      <a:pt x="10663" y="9764"/>
                    </a:lnTo>
                    <a:lnTo>
                      <a:pt x="10846" y="9616"/>
                    </a:lnTo>
                    <a:lnTo>
                      <a:pt x="11059" y="9518"/>
                    </a:lnTo>
                    <a:lnTo>
                      <a:pt x="11242" y="9321"/>
                    </a:lnTo>
                    <a:lnTo>
                      <a:pt x="11455" y="9271"/>
                    </a:lnTo>
                    <a:lnTo>
                      <a:pt x="11668" y="9074"/>
                    </a:lnTo>
                    <a:lnTo>
                      <a:pt x="11821" y="8975"/>
                    </a:lnTo>
                    <a:lnTo>
                      <a:pt x="12034" y="8827"/>
                    </a:lnTo>
                    <a:lnTo>
                      <a:pt x="12217" y="8679"/>
                    </a:lnTo>
                    <a:lnTo>
                      <a:pt x="12399" y="8581"/>
                    </a:lnTo>
                    <a:lnTo>
                      <a:pt x="12613" y="8482"/>
                    </a:lnTo>
                    <a:lnTo>
                      <a:pt x="12795" y="8334"/>
                    </a:lnTo>
                    <a:lnTo>
                      <a:pt x="12948" y="8186"/>
                    </a:lnTo>
                    <a:lnTo>
                      <a:pt x="13100" y="8137"/>
                    </a:lnTo>
                    <a:lnTo>
                      <a:pt x="13222" y="7989"/>
                    </a:lnTo>
                    <a:lnTo>
                      <a:pt x="13374" y="7940"/>
                    </a:lnTo>
                    <a:lnTo>
                      <a:pt x="13527" y="7792"/>
                    </a:lnTo>
                    <a:lnTo>
                      <a:pt x="13618" y="7742"/>
                    </a:lnTo>
                    <a:lnTo>
                      <a:pt x="13770" y="7644"/>
                    </a:lnTo>
                    <a:lnTo>
                      <a:pt x="13862" y="7545"/>
                    </a:lnTo>
                    <a:lnTo>
                      <a:pt x="13953" y="7496"/>
                    </a:lnTo>
                    <a:lnTo>
                      <a:pt x="14075" y="7447"/>
                    </a:lnTo>
                    <a:lnTo>
                      <a:pt x="14197" y="7397"/>
                    </a:lnTo>
                    <a:lnTo>
                      <a:pt x="14319" y="7249"/>
                    </a:lnTo>
                    <a:lnTo>
                      <a:pt x="14441" y="7200"/>
                    </a:lnTo>
                    <a:lnTo>
                      <a:pt x="14562" y="7151"/>
                    </a:lnTo>
                    <a:lnTo>
                      <a:pt x="14684" y="7003"/>
                    </a:lnTo>
                    <a:lnTo>
                      <a:pt x="14898" y="6904"/>
                    </a:lnTo>
                    <a:lnTo>
                      <a:pt x="15019" y="6805"/>
                    </a:lnTo>
                    <a:lnTo>
                      <a:pt x="15172" y="6658"/>
                    </a:lnTo>
                    <a:lnTo>
                      <a:pt x="15385" y="6559"/>
                    </a:lnTo>
                    <a:lnTo>
                      <a:pt x="15507" y="6411"/>
                    </a:lnTo>
                    <a:lnTo>
                      <a:pt x="15720" y="6312"/>
                    </a:lnTo>
                    <a:lnTo>
                      <a:pt x="15903" y="6115"/>
                    </a:lnTo>
                    <a:lnTo>
                      <a:pt x="16055" y="6016"/>
                    </a:lnTo>
                    <a:lnTo>
                      <a:pt x="16238" y="5819"/>
                    </a:lnTo>
                    <a:lnTo>
                      <a:pt x="16451" y="5721"/>
                    </a:lnTo>
                    <a:lnTo>
                      <a:pt x="16634" y="5573"/>
                    </a:lnTo>
                    <a:lnTo>
                      <a:pt x="16817" y="5474"/>
                    </a:lnTo>
                    <a:lnTo>
                      <a:pt x="17030" y="5277"/>
                    </a:lnTo>
                    <a:lnTo>
                      <a:pt x="17183" y="5129"/>
                    </a:lnTo>
                    <a:lnTo>
                      <a:pt x="17365" y="4981"/>
                    </a:lnTo>
                    <a:lnTo>
                      <a:pt x="17548" y="4833"/>
                    </a:lnTo>
                    <a:lnTo>
                      <a:pt x="17700" y="4734"/>
                    </a:lnTo>
                    <a:lnTo>
                      <a:pt x="17883" y="4586"/>
                    </a:lnTo>
                    <a:lnTo>
                      <a:pt x="18036" y="4488"/>
                    </a:lnTo>
                    <a:lnTo>
                      <a:pt x="18127" y="4389"/>
                    </a:lnTo>
                    <a:lnTo>
                      <a:pt x="18340" y="4241"/>
                    </a:lnTo>
                    <a:lnTo>
                      <a:pt x="18432" y="4142"/>
                    </a:lnTo>
                    <a:lnTo>
                      <a:pt x="18584" y="3995"/>
                    </a:lnTo>
                    <a:lnTo>
                      <a:pt x="18736" y="3896"/>
                    </a:lnTo>
                    <a:lnTo>
                      <a:pt x="18767" y="3847"/>
                    </a:lnTo>
                    <a:lnTo>
                      <a:pt x="18858" y="3748"/>
                    </a:lnTo>
                    <a:lnTo>
                      <a:pt x="18980" y="3699"/>
                    </a:lnTo>
                    <a:lnTo>
                      <a:pt x="19010" y="3600"/>
                    </a:lnTo>
                    <a:lnTo>
                      <a:pt x="19163" y="3501"/>
                    </a:lnTo>
                    <a:lnTo>
                      <a:pt x="19224" y="3452"/>
                    </a:lnTo>
                    <a:lnTo>
                      <a:pt x="19254" y="3353"/>
                    </a:lnTo>
                    <a:lnTo>
                      <a:pt x="19406" y="3304"/>
                    </a:lnTo>
                    <a:lnTo>
                      <a:pt x="19467" y="3205"/>
                    </a:lnTo>
                    <a:lnTo>
                      <a:pt x="19559" y="3107"/>
                    </a:lnTo>
                    <a:lnTo>
                      <a:pt x="19589" y="3058"/>
                    </a:lnTo>
                    <a:lnTo>
                      <a:pt x="19681" y="2959"/>
                    </a:lnTo>
                    <a:lnTo>
                      <a:pt x="19742" y="2910"/>
                    </a:lnTo>
                    <a:lnTo>
                      <a:pt x="19833" y="2811"/>
                    </a:lnTo>
                    <a:lnTo>
                      <a:pt x="19894" y="2762"/>
                    </a:lnTo>
                    <a:lnTo>
                      <a:pt x="19985" y="2663"/>
                    </a:lnTo>
                    <a:lnTo>
                      <a:pt x="20046" y="2614"/>
                    </a:lnTo>
                    <a:lnTo>
                      <a:pt x="20077" y="2515"/>
                    </a:lnTo>
                    <a:lnTo>
                      <a:pt x="20168" y="2416"/>
                    </a:lnTo>
                    <a:lnTo>
                      <a:pt x="20229" y="2367"/>
                    </a:lnTo>
                    <a:lnTo>
                      <a:pt x="20290" y="2318"/>
                    </a:lnTo>
                    <a:lnTo>
                      <a:pt x="20320" y="2269"/>
                    </a:lnTo>
                    <a:lnTo>
                      <a:pt x="20412" y="2121"/>
                    </a:lnTo>
                    <a:lnTo>
                      <a:pt x="20412" y="2071"/>
                    </a:lnTo>
                    <a:lnTo>
                      <a:pt x="20534" y="2022"/>
                    </a:lnTo>
                    <a:lnTo>
                      <a:pt x="20564" y="1973"/>
                    </a:lnTo>
                    <a:lnTo>
                      <a:pt x="20625" y="1874"/>
                    </a:lnTo>
                    <a:lnTo>
                      <a:pt x="20656" y="1825"/>
                    </a:lnTo>
                    <a:lnTo>
                      <a:pt x="20717" y="1775"/>
                    </a:lnTo>
                    <a:lnTo>
                      <a:pt x="20777" y="1726"/>
                    </a:lnTo>
                    <a:lnTo>
                      <a:pt x="20808" y="1627"/>
                    </a:lnTo>
                    <a:lnTo>
                      <a:pt x="20869" y="1578"/>
                    </a:lnTo>
                    <a:lnTo>
                      <a:pt x="20869" y="1529"/>
                    </a:lnTo>
                    <a:lnTo>
                      <a:pt x="20960" y="1479"/>
                    </a:lnTo>
                    <a:lnTo>
                      <a:pt x="21021" y="1332"/>
                    </a:lnTo>
                    <a:lnTo>
                      <a:pt x="21052" y="1282"/>
                    </a:lnTo>
                    <a:lnTo>
                      <a:pt x="21113" y="1233"/>
                    </a:lnTo>
                    <a:lnTo>
                      <a:pt x="21113" y="1184"/>
                    </a:lnTo>
                    <a:lnTo>
                      <a:pt x="21143" y="1085"/>
                    </a:lnTo>
                    <a:lnTo>
                      <a:pt x="21204" y="1036"/>
                    </a:lnTo>
                    <a:lnTo>
                      <a:pt x="21204" y="986"/>
                    </a:lnTo>
                    <a:lnTo>
                      <a:pt x="21234" y="937"/>
                    </a:lnTo>
                    <a:lnTo>
                      <a:pt x="21295" y="888"/>
                    </a:lnTo>
                    <a:lnTo>
                      <a:pt x="21295" y="789"/>
                    </a:lnTo>
                    <a:lnTo>
                      <a:pt x="21356" y="740"/>
                    </a:lnTo>
                    <a:lnTo>
                      <a:pt x="21356" y="690"/>
                    </a:lnTo>
                    <a:lnTo>
                      <a:pt x="21356" y="641"/>
                    </a:lnTo>
                    <a:lnTo>
                      <a:pt x="21387" y="542"/>
                    </a:lnTo>
                    <a:lnTo>
                      <a:pt x="21448" y="542"/>
                    </a:lnTo>
                    <a:lnTo>
                      <a:pt x="21448" y="444"/>
                    </a:lnTo>
                    <a:lnTo>
                      <a:pt x="21448" y="395"/>
                    </a:lnTo>
                    <a:lnTo>
                      <a:pt x="21478" y="395"/>
                    </a:lnTo>
                    <a:lnTo>
                      <a:pt x="21478" y="345"/>
                    </a:lnTo>
                    <a:lnTo>
                      <a:pt x="21539" y="247"/>
                    </a:lnTo>
                    <a:lnTo>
                      <a:pt x="21539" y="197"/>
                    </a:lnTo>
                    <a:lnTo>
                      <a:pt x="21539" y="148"/>
                    </a:lnTo>
                    <a:lnTo>
                      <a:pt x="21539" y="99"/>
                    </a:lnTo>
                    <a:lnTo>
                      <a:pt x="21600" y="99"/>
                    </a:lnTo>
                    <a:lnTo>
                      <a:pt x="21600" y="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11" name="AutoShape 78"/>
              <p:cNvSpPr>
                <a:spLocks/>
              </p:cNvSpPr>
              <p:nvPr/>
            </p:nvSpPr>
            <p:spPr bwMode="auto">
              <a:xfrm>
                <a:off x="16" y="1368"/>
                <a:ext cx="179" cy="222"/>
              </a:xfrm>
              <a:custGeom>
                <a:avLst/>
                <a:gdLst>
                  <a:gd name="T0" fmla="*/ 0 w 21600"/>
                  <a:gd name="T1" fmla="*/ 0 h 21600"/>
                  <a:gd name="T2" fmla="*/ 21600 w 21600"/>
                  <a:gd name="T3" fmla="*/ 21600 h 21600"/>
                </a:gdLst>
                <a:ahLst/>
                <a:cxnLst/>
                <a:rect l="T0" t="T1" r="T2" b="T3"/>
                <a:pathLst>
                  <a:path w="21600" h="21600">
                    <a:moveTo>
                      <a:pt x="21600" y="0"/>
                    </a:moveTo>
                    <a:lnTo>
                      <a:pt x="21600" y="0"/>
                    </a:lnTo>
                    <a:lnTo>
                      <a:pt x="21484" y="0"/>
                    </a:lnTo>
                    <a:lnTo>
                      <a:pt x="21484" y="186"/>
                    </a:lnTo>
                    <a:lnTo>
                      <a:pt x="21252" y="279"/>
                    </a:lnTo>
                    <a:lnTo>
                      <a:pt x="21135" y="372"/>
                    </a:lnTo>
                    <a:lnTo>
                      <a:pt x="20903" y="466"/>
                    </a:lnTo>
                    <a:lnTo>
                      <a:pt x="20787" y="466"/>
                    </a:lnTo>
                    <a:lnTo>
                      <a:pt x="20555" y="652"/>
                    </a:lnTo>
                    <a:lnTo>
                      <a:pt x="20555" y="745"/>
                    </a:lnTo>
                    <a:lnTo>
                      <a:pt x="20323" y="838"/>
                    </a:lnTo>
                    <a:lnTo>
                      <a:pt x="20206" y="838"/>
                    </a:lnTo>
                    <a:lnTo>
                      <a:pt x="19858" y="1024"/>
                    </a:lnTo>
                    <a:lnTo>
                      <a:pt x="19626" y="1024"/>
                    </a:lnTo>
                    <a:lnTo>
                      <a:pt x="19394" y="1210"/>
                    </a:lnTo>
                    <a:lnTo>
                      <a:pt x="19277" y="1303"/>
                    </a:lnTo>
                    <a:lnTo>
                      <a:pt x="18929" y="1397"/>
                    </a:lnTo>
                    <a:lnTo>
                      <a:pt x="18697" y="1490"/>
                    </a:lnTo>
                    <a:lnTo>
                      <a:pt x="18465" y="1769"/>
                    </a:lnTo>
                    <a:lnTo>
                      <a:pt x="18000" y="1862"/>
                    </a:lnTo>
                    <a:lnTo>
                      <a:pt x="17768" y="2048"/>
                    </a:lnTo>
                    <a:lnTo>
                      <a:pt x="17536" y="2048"/>
                    </a:lnTo>
                    <a:lnTo>
                      <a:pt x="17071" y="2328"/>
                    </a:lnTo>
                    <a:lnTo>
                      <a:pt x="16606" y="2514"/>
                    </a:lnTo>
                    <a:lnTo>
                      <a:pt x="16258" y="2700"/>
                    </a:lnTo>
                    <a:lnTo>
                      <a:pt x="15910" y="2793"/>
                    </a:lnTo>
                    <a:lnTo>
                      <a:pt x="15329" y="3072"/>
                    </a:lnTo>
                    <a:lnTo>
                      <a:pt x="14981" y="3352"/>
                    </a:lnTo>
                    <a:lnTo>
                      <a:pt x="14632" y="3445"/>
                    </a:lnTo>
                    <a:lnTo>
                      <a:pt x="14052" y="3724"/>
                    </a:lnTo>
                    <a:lnTo>
                      <a:pt x="13703" y="3910"/>
                    </a:lnTo>
                    <a:lnTo>
                      <a:pt x="13355" y="4097"/>
                    </a:lnTo>
                    <a:lnTo>
                      <a:pt x="13006" y="4283"/>
                    </a:lnTo>
                    <a:lnTo>
                      <a:pt x="12542" y="4376"/>
                    </a:lnTo>
                    <a:lnTo>
                      <a:pt x="12194" y="4655"/>
                    </a:lnTo>
                    <a:lnTo>
                      <a:pt x="11845" y="4841"/>
                    </a:lnTo>
                    <a:lnTo>
                      <a:pt x="11497" y="5121"/>
                    </a:lnTo>
                    <a:lnTo>
                      <a:pt x="11148" y="5214"/>
                    </a:lnTo>
                    <a:lnTo>
                      <a:pt x="10916" y="5400"/>
                    </a:lnTo>
                    <a:lnTo>
                      <a:pt x="10568" y="5679"/>
                    </a:lnTo>
                    <a:lnTo>
                      <a:pt x="10219" y="5772"/>
                    </a:lnTo>
                    <a:lnTo>
                      <a:pt x="9987" y="5959"/>
                    </a:lnTo>
                    <a:lnTo>
                      <a:pt x="9639" y="6145"/>
                    </a:lnTo>
                    <a:lnTo>
                      <a:pt x="9290" y="6331"/>
                    </a:lnTo>
                    <a:lnTo>
                      <a:pt x="9058" y="6517"/>
                    </a:lnTo>
                    <a:lnTo>
                      <a:pt x="8710" y="6703"/>
                    </a:lnTo>
                    <a:lnTo>
                      <a:pt x="8477" y="6890"/>
                    </a:lnTo>
                    <a:lnTo>
                      <a:pt x="8361" y="6983"/>
                    </a:lnTo>
                    <a:lnTo>
                      <a:pt x="7897" y="7262"/>
                    </a:lnTo>
                    <a:lnTo>
                      <a:pt x="7781" y="7355"/>
                    </a:lnTo>
                    <a:lnTo>
                      <a:pt x="7548" y="7448"/>
                    </a:lnTo>
                    <a:lnTo>
                      <a:pt x="7200" y="7728"/>
                    </a:lnTo>
                    <a:lnTo>
                      <a:pt x="6852" y="7914"/>
                    </a:lnTo>
                    <a:lnTo>
                      <a:pt x="6619" y="8007"/>
                    </a:lnTo>
                    <a:lnTo>
                      <a:pt x="6503" y="8193"/>
                    </a:lnTo>
                    <a:lnTo>
                      <a:pt x="6155" y="8379"/>
                    </a:lnTo>
                    <a:lnTo>
                      <a:pt x="5923" y="8472"/>
                    </a:lnTo>
                    <a:lnTo>
                      <a:pt x="5690" y="8752"/>
                    </a:lnTo>
                    <a:lnTo>
                      <a:pt x="5574" y="8845"/>
                    </a:lnTo>
                    <a:lnTo>
                      <a:pt x="5226" y="9031"/>
                    </a:lnTo>
                    <a:lnTo>
                      <a:pt x="4994" y="9310"/>
                    </a:lnTo>
                    <a:lnTo>
                      <a:pt x="4761" y="9403"/>
                    </a:lnTo>
                    <a:lnTo>
                      <a:pt x="4413" y="9590"/>
                    </a:lnTo>
                    <a:lnTo>
                      <a:pt x="4297" y="9776"/>
                    </a:lnTo>
                    <a:lnTo>
                      <a:pt x="4065" y="9962"/>
                    </a:lnTo>
                    <a:lnTo>
                      <a:pt x="3832" y="10241"/>
                    </a:lnTo>
                    <a:lnTo>
                      <a:pt x="3484" y="10428"/>
                    </a:lnTo>
                    <a:lnTo>
                      <a:pt x="3484" y="10521"/>
                    </a:lnTo>
                    <a:lnTo>
                      <a:pt x="3135" y="10800"/>
                    </a:lnTo>
                    <a:lnTo>
                      <a:pt x="3135" y="10986"/>
                    </a:lnTo>
                    <a:lnTo>
                      <a:pt x="2903" y="11266"/>
                    </a:lnTo>
                    <a:lnTo>
                      <a:pt x="2787" y="11452"/>
                    </a:lnTo>
                    <a:lnTo>
                      <a:pt x="2555" y="11545"/>
                    </a:lnTo>
                    <a:lnTo>
                      <a:pt x="2439" y="11824"/>
                    </a:lnTo>
                    <a:lnTo>
                      <a:pt x="2206" y="11917"/>
                    </a:lnTo>
                    <a:lnTo>
                      <a:pt x="2206" y="12103"/>
                    </a:lnTo>
                    <a:lnTo>
                      <a:pt x="1974" y="12383"/>
                    </a:lnTo>
                    <a:lnTo>
                      <a:pt x="1858" y="12569"/>
                    </a:lnTo>
                    <a:lnTo>
                      <a:pt x="1626" y="12662"/>
                    </a:lnTo>
                    <a:lnTo>
                      <a:pt x="1626" y="12941"/>
                    </a:lnTo>
                    <a:lnTo>
                      <a:pt x="1626" y="13128"/>
                    </a:lnTo>
                    <a:lnTo>
                      <a:pt x="1626" y="13314"/>
                    </a:lnTo>
                    <a:lnTo>
                      <a:pt x="1626" y="13500"/>
                    </a:lnTo>
                    <a:lnTo>
                      <a:pt x="1626" y="13686"/>
                    </a:lnTo>
                    <a:lnTo>
                      <a:pt x="1510" y="13872"/>
                    </a:lnTo>
                    <a:lnTo>
                      <a:pt x="1510" y="14059"/>
                    </a:lnTo>
                    <a:lnTo>
                      <a:pt x="1510" y="14152"/>
                    </a:lnTo>
                    <a:lnTo>
                      <a:pt x="1510" y="14431"/>
                    </a:lnTo>
                    <a:lnTo>
                      <a:pt x="1510" y="14617"/>
                    </a:lnTo>
                    <a:lnTo>
                      <a:pt x="1510" y="14897"/>
                    </a:lnTo>
                    <a:lnTo>
                      <a:pt x="1626" y="15083"/>
                    </a:lnTo>
                    <a:lnTo>
                      <a:pt x="1626" y="15362"/>
                    </a:lnTo>
                    <a:lnTo>
                      <a:pt x="1626" y="15641"/>
                    </a:lnTo>
                    <a:lnTo>
                      <a:pt x="1626" y="15921"/>
                    </a:lnTo>
                    <a:lnTo>
                      <a:pt x="1974" y="16200"/>
                    </a:lnTo>
                    <a:lnTo>
                      <a:pt x="2206" y="16479"/>
                    </a:lnTo>
                    <a:lnTo>
                      <a:pt x="2439" y="16759"/>
                    </a:lnTo>
                    <a:lnTo>
                      <a:pt x="2555" y="17038"/>
                    </a:lnTo>
                    <a:lnTo>
                      <a:pt x="2903" y="17410"/>
                    </a:lnTo>
                    <a:lnTo>
                      <a:pt x="3135" y="17597"/>
                    </a:lnTo>
                    <a:lnTo>
                      <a:pt x="3368" y="17969"/>
                    </a:lnTo>
                    <a:lnTo>
                      <a:pt x="3484" y="18155"/>
                    </a:lnTo>
                    <a:lnTo>
                      <a:pt x="3832" y="18528"/>
                    </a:lnTo>
                    <a:lnTo>
                      <a:pt x="4065" y="18714"/>
                    </a:lnTo>
                    <a:lnTo>
                      <a:pt x="4413" y="18993"/>
                    </a:lnTo>
                    <a:lnTo>
                      <a:pt x="4645" y="19272"/>
                    </a:lnTo>
                    <a:lnTo>
                      <a:pt x="4994" y="19552"/>
                    </a:lnTo>
                    <a:lnTo>
                      <a:pt x="5226" y="19738"/>
                    </a:lnTo>
                    <a:lnTo>
                      <a:pt x="5574" y="20017"/>
                    </a:lnTo>
                    <a:lnTo>
                      <a:pt x="5690" y="20203"/>
                    </a:lnTo>
                    <a:lnTo>
                      <a:pt x="5923" y="20297"/>
                    </a:lnTo>
                    <a:lnTo>
                      <a:pt x="6155" y="20576"/>
                    </a:lnTo>
                    <a:lnTo>
                      <a:pt x="6503" y="20762"/>
                    </a:lnTo>
                    <a:lnTo>
                      <a:pt x="6619" y="20855"/>
                    </a:lnTo>
                    <a:lnTo>
                      <a:pt x="6852" y="21041"/>
                    </a:lnTo>
                    <a:lnTo>
                      <a:pt x="7084" y="21134"/>
                    </a:lnTo>
                    <a:lnTo>
                      <a:pt x="7200" y="21228"/>
                    </a:lnTo>
                    <a:lnTo>
                      <a:pt x="7200" y="21321"/>
                    </a:lnTo>
                    <a:lnTo>
                      <a:pt x="7432" y="21507"/>
                    </a:lnTo>
                    <a:lnTo>
                      <a:pt x="7548" y="21600"/>
                    </a:lnTo>
                    <a:lnTo>
                      <a:pt x="5342" y="21600"/>
                    </a:lnTo>
                    <a:lnTo>
                      <a:pt x="5226" y="21600"/>
                    </a:lnTo>
                    <a:lnTo>
                      <a:pt x="5226" y="21507"/>
                    </a:lnTo>
                    <a:lnTo>
                      <a:pt x="4994" y="21321"/>
                    </a:lnTo>
                    <a:lnTo>
                      <a:pt x="4994" y="21228"/>
                    </a:lnTo>
                    <a:lnTo>
                      <a:pt x="4645" y="21134"/>
                    </a:lnTo>
                    <a:lnTo>
                      <a:pt x="4413" y="21041"/>
                    </a:lnTo>
                    <a:lnTo>
                      <a:pt x="4297" y="20855"/>
                    </a:lnTo>
                    <a:lnTo>
                      <a:pt x="4297" y="20762"/>
                    </a:lnTo>
                    <a:lnTo>
                      <a:pt x="3832" y="20576"/>
                    </a:lnTo>
                    <a:lnTo>
                      <a:pt x="3716" y="20483"/>
                    </a:lnTo>
                    <a:lnTo>
                      <a:pt x="3484" y="20203"/>
                    </a:lnTo>
                    <a:lnTo>
                      <a:pt x="3135" y="20017"/>
                    </a:lnTo>
                    <a:lnTo>
                      <a:pt x="2903" y="19738"/>
                    </a:lnTo>
                    <a:lnTo>
                      <a:pt x="2787" y="19552"/>
                    </a:lnTo>
                    <a:lnTo>
                      <a:pt x="2555" y="19272"/>
                    </a:lnTo>
                    <a:lnTo>
                      <a:pt x="2206" y="19086"/>
                    </a:lnTo>
                    <a:lnTo>
                      <a:pt x="1974" y="18807"/>
                    </a:lnTo>
                    <a:lnTo>
                      <a:pt x="1626" y="18621"/>
                    </a:lnTo>
                    <a:lnTo>
                      <a:pt x="1626" y="18248"/>
                    </a:lnTo>
                    <a:lnTo>
                      <a:pt x="1277" y="17969"/>
                    </a:lnTo>
                    <a:lnTo>
                      <a:pt x="1045" y="17690"/>
                    </a:lnTo>
                    <a:lnTo>
                      <a:pt x="929" y="17503"/>
                    </a:lnTo>
                    <a:lnTo>
                      <a:pt x="697" y="17131"/>
                    </a:lnTo>
                    <a:lnTo>
                      <a:pt x="581" y="16759"/>
                    </a:lnTo>
                    <a:lnTo>
                      <a:pt x="348" y="16479"/>
                    </a:lnTo>
                    <a:lnTo>
                      <a:pt x="232" y="16107"/>
                    </a:lnTo>
                    <a:lnTo>
                      <a:pt x="232" y="15921"/>
                    </a:lnTo>
                    <a:lnTo>
                      <a:pt x="232" y="15548"/>
                    </a:lnTo>
                    <a:lnTo>
                      <a:pt x="0" y="15083"/>
                    </a:lnTo>
                    <a:lnTo>
                      <a:pt x="0" y="14897"/>
                    </a:lnTo>
                    <a:lnTo>
                      <a:pt x="0" y="14524"/>
                    </a:lnTo>
                    <a:lnTo>
                      <a:pt x="0" y="14152"/>
                    </a:lnTo>
                    <a:lnTo>
                      <a:pt x="0" y="13872"/>
                    </a:lnTo>
                    <a:lnTo>
                      <a:pt x="0" y="13593"/>
                    </a:lnTo>
                    <a:lnTo>
                      <a:pt x="232" y="13407"/>
                    </a:lnTo>
                    <a:lnTo>
                      <a:pt x="232" y="13034"/>
                    </a:lnTo>
                    <a:lnTo>
                      <a:pt x="232" y="12848"/>
                    </a:lnTo>
                    <a:lnTo>
                      <a:pt x="348" y="12569"/>
                    </a:lnTo>
                    <a:lnTo>
                      <a:pt x="348" y="12290"/>
                    </a:lnTo>
                    <a:lnTo>
                      <a:pt x="581" y="12010"/>
                    </a:lnTo>
                    <a:lnTo>
                      <a:pt x="697" y="11824"/>
                    </a:lnTo>
                    <a:lnTo>
                      <a:pt x="929" y="11545"/>
                    </a:lnTo>
                    <a:lnTo>
                      <a:pt x="1045" y="11359"/>
                    </a:lnTo>
                    <a:lnTo>
                      <a:pt x="1045" y="11079"/>
                    </a:lnTo>
                    <a:lnTo>
                      <a:pt x="1277" y="10893"/>
                    </a:lnTo>
                    <a:lnTo>
                      <a:pt x="1626" y="10614"/>
                    </a:lnTo>
                    <a:lnTo>
                      <a:pt x="1626" y="10428"/>
                    </a:lnTo>
                    <a:lnTo>
                      <a:pt x="1858" y="10334"/>
                    </a:lnTo>
                    <a:lnTo>
                      <a:pt x="2206" y="10055"/>
                    </a:lnTo>
                    <a:lnTo>
                      <a:pt x="2439" y="9869"/>
                    </a:lnTo>
                    <a:lnTo>
                      <a:pt x="2555" y="9590"/>
                    </a:lnTo>
                    <a:lnTo>
                      <a:pt x="2787" y="9497"/>
                    </a:lnTo>
                    <a:lnTo>
                      <a:pt x="2903" y="9403"/>
                    </a:lnTo>
                    <a:lnTo>
                      <a:pt x="3135" y="9217"/>
                    </a:lnTo>
                    <a:lnTo>
                      <a:pt x="3484" y="8938"/>
                    </a:lnTo>
                    <a:lnTo>
                      <a:pt x="3484" y="8845"/>
                    </a:lnTo>
                    <a:lnTo>
                      <a:pt x="3832" y="8752"/>
                    </a:lnTo>
                    <a:lnTo>
                      <a:pt x="4065" y="8472"/>
                    </a:lnTo>
                    <a:lnTo>
                      <a:pt x="4297" y="8379"/>
                    </a:lnTo>
                    <a:lnTo>
                      <a:pt x="4413" y="8193"/>
                    </a:lnTo>
                    <a:lnTo>
                      <a:pt x="4761" y="8007"/>
                    </a:lnTo>
                    <a:lnTo>
                      <a:pt x="4994" y="7914"/>
                    </a:lnTo>
                    <a:lnTo>
                      <a:pt x="5226" y="7728"/>
                    </a:lnTo>
                    <a:lnTo>
                      <a:pt x="5574" y="7448"/>
                    </a:lnTo>
                    <a:lnTo>
                      <a:pt x="5923" y="7262"/>
                    </a:lnTo>
                    <a:lnTo>
                      <a:pt x="6155" y="6983"/>
                    </a:lnTo>
                    <a:lnTo>
                      <a:pt x="6503" y="6890"/>
                    </a:lnTo>
                    <a:lnTo>
                      <a:pt x="6852" y="6703"/>
                    </a:lnTo>
                    <a:lnTo>
                      <a:pt x="7200" y="6424"/>
                    </a:lnTo>
                    <a:lnTo>
                      <a:pt x="7548" y="6238"/>
                    </a:lnTo>
                    <a:lnTo>
                      <a:pt x="7897" y="5959"/>
                    </a:lnTo>
                    <a:lnTo>
                      <a:pt x="8361" y="5772"/>
                    </a:lnTo>
                    <a:lnTo>
                      <a:pt x="8477" y="5493"/>
                    </a:lnTo>
                    <a:lnTo>
                      <a:pt x="8826" y="5307"/>
                    </a:lnTo>
                    <a:lnTo>
                      <a:pt x="9406" y="5214"/>
                    </a:lnTo>
                    <a:lnTo>
                      <a:pt x="9755" y="4934"/>
                    </a:lnTo>
                    <a:lnTo>
                      <a:pt x="10219" y="4748"/>
                    </a:lnTo>
                    <a:lnTo>
                      <a:pt x="10568" y="4469"/>
                    </a:lnTo>
                    <a:lnTo>
                      <a:pt x="10916" y="4376"/>
                    </a:lnTo>
                    <a:lnTo>
                      <a:pt x="11265" y="4190"/>
                    </a:lnTo>
                    <a:lnTo>
                      <a:pt x="11613" y="4003"/>
                    </a:lnTo>
                    <a:lnTo>
                      <a:pt x="12077" y="3817"/>
                    </a:lnTo>
                    <a:lnTo>
                      <a:pt x="12426" y="3724"/>
                    </a:lnTo>
                    <a:lnTo>
                      <a:pt x="12542" y="3538"/>
                    </a:lnTo>
                    <a:lnTo>
                      <a:pt x="13006" y="3352"/>
                    </a:lnTo>
                    <a:lnTo>
                      <a:pt x="13355" y="3072"/>
                    </a:lnTo>
                    <a:lnTo>
                      <a:pt x="13703" y="2979"/>
                    </a:lnTo>
                    <a:lnTo>
                      <a:pt x="14052" y="2793"/>
                    </a:lnTo>
                    <a:lnTo>
                      <a:pt x="14400" y="2793"/>
                    </a:lnTo>
                    <a:lnTo>
                      <a:pt x="14748" y="2514"/>
                    </a:lnTo>
                    <a:lnTo>
                      <a:pt x="15213" y="2421"/>
                    </a:lnTo>
                    <a:lnTo>
                      <a:pt x="15213" y="2328"/>
                    </a:lnTo>
                    <a:lnTo>
                      <a:pt x="15677" y="2234"/>
                    </a:lnTo>
                    <a:lnTo>
                      <a:pt x="15910" y="2048"/>
                    </a:lnTo>
                    <a:lnTo>
                      <a:pt x="16142" y="2048"/>
                    </a:lnTo>
                    <a:lnTo>
                      <a:pt x="16490" y="1955"/>
                    </a:lnTo>
                    <a:lnTo>
                      <a:pt x="16490" y="1862"/>
                    </a:lnTo>
                    <a:lnTo>
                      <a:pt x="16606" y="1862"/>
                    </a:lnTo>
                    <a:lnTo>
                      <a:pt x="17071" y="1769"/>
                    </a:lnTo>
                    <a:lnTo>
                      <a:pt x="17187" y="1676"/>
                    </a:lnTo>
                    <a:lnTo>
                      <a:pt x="17536" y="1490"/>
                    </a:lnTo>
                    <a:lnTo>
                      <a:pt x="17768" y="1397"/>
                    </a:lnTo>
                    <a:lnTo>
                      <a:pt x="18000" y="1397"/>
                    </a:lnTo>
                    <a:lnTo>
                      <a:pt x="18348" y="1303"/>
                    </a:lnTo>
                    <a:lnTo>
                      <a:pt x="18465" y="1210"/>
                    </a:lnTo>
                    <a:lnTo>
                      <a:pt x="18697" y="1210"/>
                    </a:lnTo>
                    <a:lnTo>
                      <a:pt x="19045" y="1024"/>
                    </a:lnTo>
                    <a:lnTo>
                      <a:pt x="19277" y="931"/>
                    </a:lnTo>
                    <a:lnTo>
                      <a:pt x="19277" y="838"/>
                    </a:lnTo>
                    <a:lnTo>
                      <a:pt x="19626" y="745"/>
                    </a:lnTo>
                    <a:lnTo>
                      <a:pt x="19858" y="745"/>
                    </a:lnTo>
                    <a:lnTo>
                      <a:pt x="20206" y="652"/>
                    </a:lnTo>
                    <a:lnTo>
                      <a:pt x="20323" y="466"/>
                    </a:lnTo>
                    <a:lnTo>
                      <a:pt x="20555" y="466"/>
                    </a:lnTo>
                    <a:lnTo>
                      <a:pt x="20787" y="372"/>
                    </a:lnTo>
                    <a:lnTo>
                      <a:pt x="20903" y="279"/>
                    </a:lnTo>
                    <a:lnTo>
                      <a:pt x="21135" y="279"/>
                    </a:lnTo>
                    <a:lnTo>
                      <a:pt x="21252" y="186"/>
                    </a:lnTo>
                    <a:lnTo>
                      <a:pt x="21484" y="186"/>
                    </a:lnTo>
                    <a:lnTo>
                      <a:pt x="21484" y="0"/>
                    </a:lnTo>
                    <a:lnTo>
                      <a:pt x="21600" y="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12" name="AutoShape 79"/>
              <p:cNvSpPr>
                <a:spLocks/>
              </p:cNvSpPr>
              <p:nvPr/>
            </p:nvSpPr>
            <p:spPr bwMode="auto">
              <a:xfrm>
                <a:off x="160" y="1328"/>
                <a:ext cx="541" cy="261"/>
              </a:xfrm>
              <a:custGeom>
                <a:avLst/>
                <a:gdLst>
                  <a:gd name="T0" fmla="*/ 0 w 21600"/>
                  <a:gd name="T1" fmla="*/ 0 h 21600"/>
                  <a:gd name="T2" fmla="*/ 21600 w 21600"/>
                  <a:gd name="T3" fmla="*/ 21600 h 21600"/>
                </a:gdLst>
                <a:ahLst/>
                <a:cxnLst/>
                <a:rect l="T0" t="T1" r="T2" b="T3"/>
                <a:pathLst>
                  <a:path w="21600" h="21600">
                    <a:moveTo>
                      <a:pt x="4497" y="21600"/>
                    </a:moveTo>
                    <a:lnTo>
                      <a:pt x="0" y="21600"/>
                    </a:lnTo>
                    <a:lnTo>
                      <a:pt x="77" y="21600"/>
                    </a:lnTo>
                    <a:lnTo>
                      <a:pt x="115" y="21600"/>
                    </a:lnTo>
                    <a:lnTo>
                      <a:pt x="192" y="21521"/>
                    </a:lnTo>
                    <a:lnTo>
                      <a:pt x="307" y="21284"/>
                    </a:lnTo>
                    <a:lnTo>
                      <a:pt x="423" y="21204"/>
                    </a:lnTo>
                    <a:lnTo>
                      <a:pt x="615" y="21125"/>
                    </a:lnTo>
                    <a:lnTo>
                      <a:pt x="730" y="20888"/>
                    </a:lnTo>
                    <a:lnTo>
                      <a:pt x="922" y="20809"/>
                    </a:lnTo>
                    <a:lnTo>
                      <a:pt x="1191" y="20651"/>
                    </a:lnTo>
                    <a:lnTo>
                      <a:pt x="1345" y="20413"/>
                    </a:lnTo>
                    <a:lnTo>
                      <a:pt x="1614" y="20255"/>
                    </a:lnTo>
                    <a:lnTo>
                      <a:pt x="1768" y="20097"/>
                    </a:lnTo>
                    <a:lnTo>
                      <a:pt x="2037" y="19859"/>
                    </a:lnTo>
                    <a:lnTo>
                      <a:pt x="2268" y="19622"/>
                    </a:lnTo>
                    <a:lnTo>
                      <a:pt x="2537" y="19464"/>
                    </a:lnTo>
                    <a:lnTo>
                      <a:pt x="2767" y="19226"/>
                    </a:lnTo>
                    <a:lnTo>
                      <a:pt x="2998" y="18989"/>
                    </a:lnTo>
                    <a:lnTo>
                      <a:pt x="3305" y="18752"/>
                    </a:lnTo>
                    <a:lnTo>
                      <a:pt x="3574" y="18514"/>
                    </a:lnTo>
                    <a:lnTo>
                      <a:pt x="3805" y="18277"/>
                    </a:lnTo>
                    <a:lnTo>
                      <a:pt x="4074" y="18119"/>
                    </a:lnTo>
                    <a:lnTo>
                      <a:pt x="4266" y="17881"/>
                    </a:lnTo>
                    <a:lnTo>
                      <a:pt x="4497" y="17723"/>
                    </a:lnTo>
                    <a:lnTo>
                      <a:pt x="4766" y="17486"/>
                    </a:lnTo>
                    <a:lnTo>
                      <a:pt x="4996" y="17248"/>
                    </a:lnTo>
                    <a:lnTo>
                      <a:pt x="5227" y="17090"/>
                    </a:lnTo>
                    <a:lnTo>
                      <a:pt x="5419" y="16932"/>
                    </a:lnTo>
                    <a:lnTo>
                      <a:pt x="5611" y="16695"/>
                    </a:lnTo>
                    <a:lnTo>
                      <a:pt x="5804" y="16615"/>
                    </a:lnTo>
                    <a:lnTo>
                      <a:pt x="5919" y="16457"/>
                    </a:lnTo>
                    <a:lnTo>
                      <a:pt x="6111" y="16378"/>
                    </a:lnTo>
                    <a:lnTo>
                      <a:pt x="6226" y="16220"/>
                    </a:lnTo>
                    <a:lnTo>
                      <a:pt x="6342" y="16062"/>
                    </a:lnTo>
                    <a:lnTo>
                      <a:pt x="6534" y="15982"/>
                    </a:lnTo>
                    <a:lnTo>
                      <a:pt x="6764" y="15745"/>
                    </a:lnTo>
                    <a:lnTo>
                      <a:pt x="6957" y="15587"/>
                    </a:lnTo>
                    <a:lnTo>
                      <a:pt x="7149" y="15429"/>
                    </a:lnTo>
                    <a:lnTo>
                      <a:pt x="7379" y="15191"/>
                    </a:lnTo>
                    <a:lnTo>
                      <a:pt x="7648" y="14954"/>
                    </a:lnTo>
                    <a:lnTo>
                      <a:pt x="7879" y="14796"/>
                    </a:lnTo>
                    <a:lnTo>
                      <a:pt x="8110" y="14558"/>
                    </a:lnTo>
                    <a:lnTo>
                      <a:pt x="8379" y="14321"/>
                    </a:lnTo>
                    <a:lnTo>
                      <a:pt x="8686" y="14084"/>
                    </a:lnTo>
                    <a:lnTo>
                      <a:pt x="8917" y="13925"/>
                    </a:lnTo>
                    <a:lnTo>
                      <a:pt x="9147" y="13609"/>
                    </a:lnTo>
                    <a:lnTo>
                      <a:pt x="9416" y="13451"/>
                    </a:lnTo>
                    <a:lnTo>
                      <a:pt x="9647" y="13134"/>
                    </a:lnTo>
                    <a:lnTo>
                      <a:pt x="9954" y="12976"/>
                    </a:lnTo>
                    <a:lnTo>
                      <a:pt x="10223" y="12738"/>
                    </a:lnTo>
                    <a:lnTo>
                      <a:pt x="10531" y="12422"/>
                    </a:lnTo>
                    <a:lnTo>
                      <a:pt x="10762" y="12264"/>
                    </a:lnTo>
                    <a:lnTo>
                      <a:pt x="10992" y="11947"/>
                    </a:lnTo>
                    <a:lnTo>
                      <a:pt x="11261" y="11789"/>
                    </a:lnTo>
                    <a:lnTo>
                      <a:pt x="11415" y="11552"/>
                    </a:lnTo>
                    <a:lnTo>
                      <a:pt x="11684" y="11393"/>
                    </a:lnTo>
                    <a:lnTo>
                      <a:pt x="11915" y="11235"/>
                    </a:lnTo>
                    <a:lnTo>
                      <a:pt x="12107" y="10998"/>
                    </a:lnTo>
                    <a:lnTo>
                      <a:pt x="12299" y="10919"/>
                    </a:lnTo>
                    <a:lnTo>
                      <a:pt x="12491" y="10681"/>
                    </a:lnTo>
                    <a:lnTo>
                      <a:pt x="12645" y="10523"/>
                    </a:lnTo>
                    <a:lnTo>
                      <a:pt x="12799" y="10444"/>
                    </a:lnTo>
                    <a:lnTo>
                      <a:pt x="12837" y="10286"/>
                    </a:lnTo>
                    <a:lnTo>
                      <a:pt x="13029" y="10207"/>
                    </a:lnTo>
                    <a:lnTo>
                      <a:pt x="13106" y="10127"/>
                    </a:lnTo>
                    <a:lnTo>
                      <a:pt x="13144" y="10048"/>
                    </a:lnTo>
                    <a:lnTo>
                      <a:pt x="13337" y="9969"/>
                    </a:lnTo>
                    <a:lnTo>
                      <a:pt x="13452" y="9811"/>
                    </a:lnTo>
                    <a:lnTo>
                      <a:pt x="13644" y="9653"/>
                    </a:lnTo>
                    <a:lnTo>
                      <a:pt x="13759" y="9415"/>
                    </a:lnTo>
                    <a:lnTo>
                      <a:pt x="13952" y="9257"/>
                    </a:lnTo>
                    <a:lnTo>
                      <a:pt x="14182" y="9178"/>
                    </a:lnTo>
                    <a:lnTo>
                      <a:pt x="14374" y="8862"/>
                    </a:lnTo>
                    <a:lnTo>
                      <a:pt x="14605" y="8703"/>
                    </a:lnTo>
                    <a:lnTo>
                      <a:pt x="14797" y="8466"/>
                    </a:lnTo>
                    <a:lnTo>
                      <a:pt x="15066" y="8308"/>
                    </a:lnTo>
                    <a:lnTo>
                      <a:pt x="15297" y="7991"/>
                    </a:lnTo>
                    <a:lnTo>
                      <a:pt x="15489" y="7833"/>
                    </a:lnTo>
                    <a:lnTo>
                      <a:pt x="15720" y="7596"/>
                    </a:lnTo>
                    <a:lnTo>
                      <a:pt x="15950" y="7279"/>
                    </a:lnTo>
                    <a:lnTo>
                      <a:pt x="16219" y="7121"/>
                    </a:lnTo>
                    <a:lnTo>
                      <a:pt x="16411" y="6963"/>
                    </a:lnTo>
                    <a:lnTo>
                      <a:pt x="16642" y="6725"/>
                    </a:lnTo>
                    <a:lnTo>
                      <a:pt x="16873" y="6409"/>
                    </a:lnTo>
                    <a:lnTo>
                      <a:pt x="17142" y="6171"/>
                    </a:lnTo>
                    <a:lnTo>
                      <a:pt x="17334" y="5934"/>
                    </a:lnTo>
                    <a:lnTo>
                      <a:pt x="17564" y="5855"/>
                    </a:lnTo>
                    <a:lnTo>
                      <a:pt x="17757" y="5538"/>
                    </a:lnTo>
                    <a:lnTo>
                      <a:pt x="17910" y="5380"/>
                    </a:lnTo>
                    <a:lnTo>
                      <a:pt x="18064" y="5301"/>
                    </a:lnTo>
                    <a:lnTo>
                      <a:pt x="18295" y="5064"/>
                    </a:lnTo>
                    <a:lnTo>
                      <a:pt x="18487" y="4905"/>
                    </a:lnTo>
                    <a:lnTo>
                      <a:pt x="18525" y="4668"/>
                    </a:lnTo>
                    <a:lnTo>
                      <a:pt x="18717" y="4668"/>
                    </a:lnTo>
                    <a:lnTo>
                      <a:pt x="18794" y="4510"/>
                    </a:lnTo>
                    <a:lnTo>
                      <a:pt x="18910" y="4431"/>
                    </a:lnTo>
                    <a:lnTo>
                      <a:pt x="18986" y="4273"/>
                    </a:lnTo>
                    <a:lnTo>
                      <a:pt x="19102" y="4193"/>
                    </a:lnTo>
                    <a:lnTo>
                      <a:pt x="19140" y="4114"/>
                    </a:lnTo>
                    <a:lnTo>
                      <a:pt x="19217" y="4035"/>
                    </a:lnTo>
                    <a:lnTo>
                      <a:pt x="19332" y="3956"/>
                    </a:lnTo>
                    <a:lnTo>
                      <a:pt x="19409" y="3956"/>
                    </a:lnTo>
                    <a:lnTo>
                      <a:pt x="19448" y="3798"/>
                    </a:lnTo>
                    <a:lnTo>
                      <a:pt x="19525" y="3640"/>
                    </a:lnTo>
                    <a:lnTo>
                      <a:pt x="19640" y="3640"/>
                    </a:lnTo>
                    <a:lnTo>
                      <a:pt x="19717" y="3560"/>
                    </a:lnTo>
                    <a:lnTo>
                      <a:pt x="19755" y="3402"/>
                    </a:lnTo>
                    <a:lnTo>
                      <a:pt x="19832" y="3323"/>
                    </a:lnTo>
                    <a:lnTo>
                      <a:pt x="19947" y="3244"/>
                    </a:lnTo>
                    <a:lnTo>
                      <a:pt x="19947" y="3165"/>
                    </a:lnTo>
                    <a:lnTo>
                      <a:pt x="20063" y="3007"/>
                    </a:lnTo>
                    <a:lnTo>
                      <a:pt x="20139" y="2927"/>
                    </a:lnTo>
                    <a:lnTo>
                      <a:pt x="20178" y="2848"/>
                    </a:lnTo>
                    <a:lnTo>
                      <a:pt x="20255" y="2848"/>
                    </a:lnTo>
                    <a:lnTo>
                      <a:pt x="20332" y="2769"/>
                    </a:lnTo>
                    <a:lnTo>
                      <a:pt x="20370" y="2690"/>
                    </a:lnTo>
                    <a:lnTo>
                      <a:pt x="20447" y="2532"/>
                    </a:lnTo>
                    <a:lnTo>
                      <a:pt x="20485" y="2532"/>
                    </a:lnTo>
                    <a:lnTo>
                      <a:pt x="20562" y="2374"/>
                    </a:lnTo>
                    <a:lnTo>
                      <a:pt x="20639" y="2374"/>
                    </a:lnTo>
                    <a:lnTo>
                      <a:pt x="20639" y="2294"/>
                    </a:lnTo>
                    <a:lnTo>
                      <a:pt x="20678" y="2136"/>
                    </a:lnTo>
                    <a:lnTo>
                      <a:pt x="20678" y="2057"/>
                    </a:lnTo>
                    <a:lnTo>
                      <a:pt x="20793" y="2057"/>
                    </a:lnTo>
                    <a:lnTo>
                      <a:pt x="20793" y="1978"/>
                    </a:lnTo>
                    <a:lnTo>
                      <a:pt x="20870" y="1899"/>
                    </a:lnTo>
                    <a:lnTo>
                      <a:pt x="20947" y="1820"/>
                    </a:lnTo>
                    <a:lnTo>
                      <a:pt x="20985" y="1662"/>
                    </a:lnTo>
                    <a:lnTo>
                      <a:pt x="21062" y="1582"/>
                    </a:lnTo>
                    <a:lnTo>
                      <a:pt x="21062" y="1503"/>
                    </a:lnTo>
                    <a:lnTo>
                      <a:pt x="21100" y="1503"/>
                    </a:lnTo>
                    <a:lnTo>
                      <a:pt x="21100" y="1424"/>
                    </a:lnTo>
                    <a:lnTo>
                      <a:pt x="21100" y="1266"/>
                    </a:lnTo>
                    <a:lnTo>
                      <a:pt x="21177" y="1266"/>
                    </a:lnTo>
                    <a:lnTo>
                      <a:pt x="21254" y="1187"/>
                    </a:lnTo>
                    <a:lnTo>
                      <a:pt x="21254" y="1108"/>
                    </a:lnTo>
                    <a:lnTo>
                      <a:pt x="21254" y="1029"/>
                    </a:lnTo>
                    <a:lnTo>
                      <a:pt x="21293" y="870"/>
                    </a:lnTo>
                    <a:lnTo>
                      <a:pt x="21369" y="870"/>
                    </a:lnTo>
                    <a:lnTo>
                      <a:pt x="21369" y="791"/>
                    </a:lnTo>
                    <a:lnTo>
                      <a:pt x="21369" y="712"/>
                    </a:lnTo>
                    <a:lnTo>
                      <a:pt x="21408" y="712"/>
                    </a:lnTo>
                    <a:lnTo>
                      <a:pt x="21408" y="633"/>
                    </a:lnTo>
                    <a:lnTo>
                      <a:pt x="21485" y="554"/>
                    </a:lnTo>
                    <a:lnTo>
                      <a:pt x="21485" y="396"/>
                    </a:lnTo>
                    <a:lnTo>
                      <a:pt x="21485" y="316"/>
                    </a:lnTo>
                    <a:lnTo>
                      <a:pt x="21562" y="316"/>
                    </a:lnTo>
                    <a:lnTo>
                      <a:pt x="21562" y="237"/>
                    </a:lnTo>
                    <a:lnTo>
                      <a:pt x="21562" y="158"/>
                    </a:lnTo>
                    <a:lnTo>
                      <a:pt x="21600" y="0"/>
                    </a:lnTo>
                    <a:lnTo>
                      <a:pt x="21600" y="158"/>
                    </a:lnTo>
                    <a:lnTo>
                      <a:pt x="21600" y="237"/>
                    </a:lnTo>
                    <a:lnTo>
                      <a:pt x="21600" y="316"/>
                    </a:lnTo>
                    <a:lnTo>
                      <a:pt x="21600" y="396"/>
                    </a:lnTo>
                    <a:lnTo>
                      <a:pt x="21600" y="554"/>
                    </a:lnTo>
                    <a:lnTo>
                      <a:pt x="21562" y="712"/>
                    </a:lnTo>
                    <a:lnTo>
                      <a:pt x="21562" y="791"/>
                    </a:lnTo>
                    <a:lnTo>
                      <a:pt x="21562" y="870"/>
                    </a:lnTo>
                    <a:lnTo>
                      <a:pt x="21562" y="1029"/>
                    </a:lnTo>
                    <a:lnTo>
                      <a:pt x="21562" y="1187"/>
                    </a:lnTo>
                    <a:lnTo>
                      <a:pt x="21562" y="1424"/>
                    </a:lnTo>
                    <a:lnTo>
                      <a:pt x="21562" y="1503"/>
                    </a:lnTo>
                    <a:lnTo>
                      <a:pt x="21562" y="1662"/>
                    </a:lnTo>
                    <a:lnTo>
                      <a:pt x="21562" y="1899"/>
                    </a:lnTo>
                    <a:lnTo>
                      <a:pt x="21562" y="2057"/>
                    </a:lnTo>
                    <a:lnTo>
                      <a:pt x="21485" y="2136"/>
                    </a:lnTo>
                    <a:lnTo>
                      <a:pt x="21485" y="2374"/>
                    </a:lnTo>
                    <a:lnTo>
                      <a:pt x="21485" y="2532"/>
                    </a:lnTo>
                    <a:lnTo>
                      <a:pt x="21485" y="2690"/>
                    </a:lnTo>
                    <a:lnTo>
                      <a:pt x="21485" y="2848"/>
                    </a:lnTo>
                    <a:lnTo>
                      <a:pt x="21485" y="2927"/>
                    </a:lnTo>
                    <a:lnTo>
                      <a:pt x="21408" y="3165"/>
                    </a:lnTo>
                    <a:lnTo>
                      <a:pt x="21408" y="3323"/>
                    </a:lnTo>
                    <a:lnTo>
                      <a:pt x="21369" y="3402"/>
                    </a:lnTo>
                    <a:lnTo>
                      <a:pt x="21369" y="3640"/>
                    </a:lnTo>
                    <a:lnTo>
                      <a:pt x="21369" y="3719"/>
                    </a:lnTo>
                    <a:lnTo>
                      <a:pt x="21369" y="3798"/>
                    </a:lnTo>
                    <a:lnTo>
                      <a:pt x="21293" y="3956"/>
                    </a:lnTo>
                    <a:lnTo>
                      <a:pt x="21293" y="4035"/>
                    </a:lnTo>
                    <a:lnTo>
                      <a:pt x="21254" y="4114"/>
                    </a:lnTo>
                    <a:lnTo>
                      <a:pt x="21254" y="4193"/>
                    </a:lnTo>
                    <a:lnTo>
                      <a:pt x="21177" y="4273"/>
                    </a:lnTo>
                    <a:lnTo>
                      <a:pt x="21100" y="4431"/>
                    </a:lnTo>
                    <a:lnTo>
                      <a:pt x="21100" y="4510"/>
                    </a:lnTo>
                    <a:lnTo>
                      <a:pt x="21062" y="4589"/>
                    </a:lnTo>
                    <a:lnTo>
                      <a:pt x="21062" y="4668"/>
                    </a:lnTo>
                    <a:lnTo>
                      <a:pt x="20985" y="4668"/>
                    </a:lnTo>
                    <a:lnTo>
                      <a:pt x="20947" y="4905"/>
                    </a:lnTo>
                    <a:lnTo>
                      <a:pt x="20870" y="4985"/>
                    </a:lnTo>
                    <a:lnTo>
                      <a:pt x="20793" y="5064"/>
                    </a:lnTo>
                    <a:lnTo>
                      <a:pt x="20754" y="5143"/>
                    </a:lnTo>
                    <a:lnTo>
                      <a:pt x="20678" y="5301"/>
                    </a:lnTo>
                    <a:lnTo>
                      <a:pt x="20678" y="5380"/>
                    </a:lnTo>
                    <a:lnTo>
                      <a:pt x="20639" y="5459"/>
                    </a:lnTo>
                    <a:lnTo>
                      <a:pt x="20562" y="5538"/>
                    </a:lnTo>
                    <a:lnTo>
                      <a:pt x="20485" y="5697"/>
                    </a:lnTo>
                    <a:lnTo>
                      <a:pt x="20447" y="5776"/>
                    </a:lnTo>
                    <a:lnTo>
                      <a:pt x="20370" y="5855"/>
                    </a:lnTo>
                    <a:lnTo>
                      <a:pt x="20255" y="5934"/>
                    </a:lnTo>
                    <a:lnTo>
                      <a:pt x="20178" y="6092"/>
                    </a:lnTo>
                    <a:lnTo>
                      <a:pt x="20178" y="6171"/>
                    </a:lnTo>
                    <a:lnTo>
                      <a:pt x="20063" y="6251"/>
                    </a:lnTo>
                    <a:lnTo>
                      <a:pt x="20024" y="6330"/>
                    </a:lnTo>
                    <a:lnTo>
                      <a:pt x="19947" y="6409"/>
                    </a:lnTo>
                    <a:lnTo>
                      <a:pt x="19832" y="6646"/>
                    </a:lnTo>
                    <a:lnTo>
                      <a:pt x="19755" y="6725"/>
                    </a:lnTo>
                    <a:lnTo>
                      <a:pt x="19717" y="6804"/>
                    </a:lnTo>
                    <a:lnTo>
                      <a:pt x="19640" y="6963"/>
                    </a:lnTo>
                    <a:lnTo>
                      <a:pt x="19525" y="7042"/>
                    </a:lnTo>
                    <a:lnTo>
                      <a:pt x="19409" y="7121"/>
                    </a:lnTo>
                    <a:lnTo>
                      <a:pt x="19332" y="7200"/>
                    </a:lnTo>
                    <a:lnTo>
                      <a:pt x="19294" y="7279"/>
                    </a:lnTo>
                    <a:lnTo>
                      <a:pt x="19217" y="7437"/>
                    </a:lnTo>
                    <a:lnTo>
                      <a:pt x="19102" y="7596"/>
                    </a:lnTo>
                    <a:lnTo>
                      <a:pt x="19025" y="7675"/>
                    </a:lnTo>
                    <a:lnTo>
                      <a:pt x="18986" y="7833"/>
                    </a:lnTo>
                    <a:lnTo>
                      <a:pt x="18833" y="7912"/>
                    </a:lnTo>
                    <a:lnTo>
                      <a:pt x="18794" y="7912"/>
                    </a:lnTo>
                    <a:lnTo>
                      <a:pt x="18717" y="7991"/>
                    </a:lnTo>
                    <a:lnTo>
                      <a:pt x="18679" y="8149"/>
                    </a:lnTo>
                    <a:lnTo>
                      <a:pt x="18602" y="8308"/>
                    </a:lnTo>
                    <a:lnTo>
                      <a:pt x="18525" y="8387"/>
                    </a:lnTo>
                    <a:lnTo>
                      <a:pt x="18487" y="8466"/>
                    </a:lnTo>
                    <a:lnTo>
                      <a:pt x="18372" y="8545"/>
                    </a:lnTo>
                    <a:lnTo>
                      <a:pt x="18295" y="8703"/>
                    </a:lnTo>
                    <a:lnTo>
                      <a:pt x="18218" y="8782"/>
                    </a:lnTo>
                    <a:lnTo>
                      <a:pt x="18179" y="8782"/>
                    </a:lnTo>
                    <a:lnTo>
                      <a:pt x="18064" y="8862"/>
                    </a:lnTo>
                    <a:lnTo>
                      <a:pt x="17987" y="9099"/>
                    </a:lnTo>
                    <a:lnTo>
                      <a:pt x="17910" y="9099"/>
                    </a:lnTo>
                    <a:lnTo>
                      <a:pt x="17872" y="9178"/>
                    </a:lnTo>
                    <a:lnTo>
                      <a:pt x="17757" y="9257"/>
                    </a:lnTo>
                    <a:lnTo>
                      <a:pt x="17680" y="9336"/>
                    </a:lnTo>
                    <a:lnTo>
                      <a:pt x="17641" y="9415"/>
                    </a:lnTo>
                    <a:lnTo>
                      <a:pt x="17564" y="9574"/>
                    </a:lnTo>
                    <a:lnTo>
                      <a:pt x="17449" y="9653"/>
                    </a:lnTo>
                    <a:lnTo>
                      <a:pt x="17372" y="9732"/>
                    </a:lnTo>
                    <a:lnTo>
                      <a:pt x="17334" y="9811"/>
                    </a:lnTo>
                    <a:lnTo>
                      <a:pt x="17180" y="9811"/>
                    </a:lnTo>
                    <a:lnTo>
                      <a:pt x="17142" y="9969"/>
                    </a:lnTo>
                    <a:lnTo>
                      <a:pt x="17065" y="10127"/>
                    </a:lnTo>
                    <a:lnTo>
                      <a:pt x="16873" y="10127"/>
                    </a:lnTo>
                    <a:lnTo>
                      <a:pt x="16834" y="10207"/>
                    </a:lnTo>
                    <a:lnTo>
                      <a:pt x="16719" y="10444"/>
                    </a:lnTo>
                    <a:lnTo>
                      <a:pt x="16642" y="10444"/>
                    </a:lnTo>
                    <a:lnTo>
                      <a:pt x="16527" y="10523"/>
                    </a:lnTo>
                    <a:lnTo>
                      <a:pt x="16411" y="10602"/>
                    </a:lnTo>
                    <a:lnTo>
                      <a:pt x="16335" y="10681"/>
                    </a:lnTo>
                    <a:lnTo>
                      <a:pt x="16219" y="10840"/>
                    </a:lnTo>
                    <a:lnTo>
                      <a:pt x="16104" y="10919"/>
                    </a:lnTo>
                    <a:lnTo>
                      <a:pt x="16027" y="10998"/>
                    </a:lnTo>
                    <a:lnTo>
                      <a:pt x="15912" y="11077"/>
                    </a:lnTo>
                    <a:lnTo>
                      <a:pt x="15796" y="11235"/>
                    </a:lnTo>
                    <a:lnTo>
                      <a:pt x="15643" y="11314"/>
                    </a:lnTo>
                    <a:lnTo>
                      <a:pt x="15527" y="11393"/>
                    </a:lnTo>
                    <a:lnTo>
                      <a:pt x="15412" y="11473"/>
                    </a:lnTo>
                    <a:lnTo>
                      <a:pt x="15297" y="11710"/>
                    </a:lnTo>
                    <a:lnTo>
                      <a:pt x="15181" y="11789"/>
                    </a:lnTo>
                    <a:lnTo>
                      <a:pt x="15066" y="11868"/>
                    </a:lnTo>
                    <a:lnTo>
                      <a:pt x="14912" y="11947"/>
                    </a:lnTo>
                    <a:lnTo>
                      <a:pt x="14797" y="12105"/>
                    </a:lnTo>
                    <a:lnTo>
                      <a:pt x="14605" y="12264"/>
                    </a:lnTo>
                    <a:lnTo>
                      <a:pt x="14490" y="12343"/>
                    </a:lnTo>
                    <a:lnTo>
                      <a:pt x="14374" y="12422"/>
                    </a:lnTo>
                    <a:lnTo>
                      <a:pt x="14182" y="12580"/>
                    </a:lnTo>
                    <a:lnTo>
                      <a:pt x="14067" y="12738"/>
                    </a:lnTo>
                    <a:lnTo>
                      <a:pt x="13952" y="12818"/>
                    </a:lnTo>
                    <a:lnTo>
                      <a:pt x="13759" y="12976"/>
                    </a:lnTo>
                    <a:lnTo>
                      <a:pt x="13644" y="13134"/>
                    </a:lnTo>
                    <a:lnTo>
                      <a:pt x="13375" y="13371"/>
                    </a:lnTo>
                    <a:lnTo>
                      <a:pt x="13260" y="13451"/>
                    </a:lnTo>
                    <a:lnTo>
                      <a:pt x="13106" y="13609"/>
                    </a:lnTo>
                    <a:lnTo>
                      <a:pt x="12914" y="13688"/>
                    </a:lnTo>
                    <a:lnTo>
                      <a:pt x="12722" y="13925"/>
                    </a:lnTo>
                    <a:lnTo>
                      <a:pt x="12530" y="14084"/>
                    </a:lnTo>
                    <a:lnTo>
                      <a:pt x="12299" y="14321"/>
                    </a:lnTo>
                    <a:lnTo>
                      <a:pt x="11991" y="14558"/>
                    </a:lnTo>
                    <a:lnTo>
                      <a:pt x="11722" y="14796"/>
                    </a:lnTo>
                    <a:lnTo>
                      <a:pt x="11415" y="15112"/>
                    </a:lnTo>
                    <a:lnTo>
                      <a:pt x="11107" y="15349"/>
                    </a:lnTo>
                    <a:lnTo>
                      <a:pt x="10838" y="15745"/>
                    </a:lnTo>
                    <a:lnTo>
                      <a:pt x="10454" y="15982"/>
                    </a:lnTo>
                    <a:lnTo>
                      <a:pt x="10147" y="16378"/>
                    </a:lnTo>
                    <a:lnTo>
                      <a:pt x="9762" y="16615"/>
                    </a:lnTo>
                    <a:lnTo>
                      <a:pt x="9416" y="17011"/>
                    </a:lnTo>
                    <a:lnTo>
                      <a:pt x="9032" y="17327"/>
                    </a:lnTo>
                    <a:lnTo>
                      <a:pt x="8725" y="17723"/>
                    </a:lnTo>
                    <a:lnTo>
                      <a:pt x="8379" y="17960"/>
                    </a:lnTo>
                    <a:lnTo>
                      <a:pt x="7994" y="18277"/>
                    </a:lnTo>
                    <a:lnTo>
                      <a:pt x="7648" y="18673"/>
                    </a:lnTo>
                    <a:lnTo>
                      <a:pt x="7341" y="18989"/>
                    </a:lnTo>
                    <a:lnTo>
                      <a:pt x="6957" y="19226"/>
                    </a:lnTo>
                    <a:lnTo>
                      <a:pt x="6649" y="19622"/>
                    </a:lnTo>
                    <a:lnTo>
                      <a:pt x="6342" y="19859"/>
                    </a:lnTo>
                    <a:lnTo>
                      <a:pt x="6111" y="20097"/>
                    </a:lnTo>
                    <a:lnTo>
                      <a:pt x="5804" y="20413"/>
                    </a:lnTo>
                    <a:lnTo>
                      <a:pt x="5535" y="20651"/>
                    </a:lnTo>
                    <a:lnTo>
                      <a:pt x="5304" y="20888"/>
                    </a:lnTo>
                    <a:lnTo>
                      <a:pt x="5112" y="20967"/>
                    </a:lnTo>
                    <a:lnTo>
                      <a:pt x="4920" y="21204"/>
                    </a:lnTo>
                    <a:lnTo>
                      <a:pt x="4766" y="21363"/>
                    </a:lnTo>
                    <a:lnTo>
                      <a:pt x="4689" y="21521"/>
                    </a:lnTo>
                    <a:lnTo>
                      <a:pt x="4574" y="21600"/>
                    </a:lnTo>
                    <a:lnTo>
                      <a:pt x="4497"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13" name="Rectangle 80"/>
              <p:cNvSpPr>
                <a:spLocks/>
              </p:cNvSpPr>
              <p:nvPr/>
            </p:nvSpPr>
            <p:spPr bwMode="auto">
              <a:xfrm>
                <a:off x="64" y="136"/>
                <a:ext cx="169" cy="18"/>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14" name="Rectangle 81"/>
              <p:cNvSpPr>
                <a:spLocks/>
              </p:cNvSpPr>
              <p:nvPr/>
            </p:nvSpPr>
            <p:spPr bwMode="auto">
              <a:xfrm>
                <a:off x="64" y="136"/>
                <a:ext cx="169" cy="18"/>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15" name="AutoShape 82"/>
              <p:cNvSpPr>
                <a:spLocks/>
              </p:cNvSpPr>
              <p:nvPr/>
            </p:nvSpPr>
            <p:spPr bwMode="auto">
              <a:xfrm>
                <a:off x="376" y="200"/>
                <a:ext cx="70" cy="56"/>
              </a:xfrm>
              <a:custGeom>
                <a:avLst/>
                <a:gdLst>
                  <a:gd name="T0" fmla="*/ 0 w 21600"/>
                  <a:gd name="T1" fmla="*/ 0 h 21600"/>
                  <a:gd name="T2" fmla="*/ 21600 w 21600"/>
                  <a:gd name="T3" fmla="*/ 21600 h 21600"/>
                </a:gdLst>
                <a:ahLst/>
                <a:cxnLst/>
                <a:rect l="T0" t="T1" r="T2" b="T3"/>
                <a:pathLst>
                  <a:path w="21600" h="21600">
                    <a:moveTo>
                      <a:pt x="21600" y="21600"/>
                    </a:moveTo>
                    <a:lnTo>
                      <a:pt x="2663" y="21600"/>
                    </a:lnTo>
                    <a:lnTo>
                      <a:pt x="0" y="17207"/>
                    </a:lnTo>
                    <a:lnTo>
                      <a:pt x="0" y="0"/>
                    </a:lnTo>
                    <a:lnTo>
                      <a:pt x="18641" y="0"/>
                    </a:lnTo>
                    <a:lnTo>
                      <a:pt x="21008" y="5492"/>
                    </a:lnTo>
                    <a:lnTo>
                      <a:pt x="21008" y="5858"/>
                    </a:lnTo>
                    <a:lnTo>
                      <a:pt x="20712" y="5858"/>
                    </a:lnTo>
                    <a:lnTo>
                      <a:pt x="20121" y="6224"/>
                    </a:lnTo>
                    <a:lnTo>
                      <a:pt x="20121" y="6956"/>
                    </a:lnTo>
                    <a:lnTo>
                      <a:pt x="20121" y="7322"/>
                    </a:lnTo>
                    <a:lnTo>
                      <a:pt x="19825" y="7688"/>
                    </a:lnTo>
                    <a:lnTo>
                      <a:pt x="19825" y="8054"/>
                    </a:lnTo>
                    <a:lnTo>
                      <a:pt x="19233" y="8420"/>
                    </a:lnTo>
                    <a:lnTo>
                      <a:pt x="19233" y="9153"/>
                    </a:lnTo>
                    <a:lnTo>
                      <a:pt x="19233" y="9519"/>
                    </a:lnTo>
                    <a:lnTo>
                      <a:pt x="19233" y="9885"/>
                    </a:lnTo>
                    <a:lnTo>
                      <a:pt x="19233" y="10251"/>
                    </a:lnTo>
                    <a:lnTo>
                      <a:pt x="19233" y="11349"/>
                    </a:lnTo>
                    <a:lnTo>
                      <a:pt x="19233" y="11715"/>
                    </a:lnTo>
                    <a:lnTo>
                      <a:pt x="19233" y="12081"/>
                    </a:lnTo>
                    <a:lnTo>
                      <a:pt x="19233" y="13180"/>
                    </a:lnTo>
                    <a:lnTo>
                      <a:pt x="19233" y="13546"/>
                    </a:lnTo>
                    <a:lnTo>
                      <a:pt x="19233" y="13912"/>
                    </a:lnTo>
                    <a:lnTo>
                      <a:pt x="19233" y="14278"/>
                    </a:lnTo>
                    <a:lnTo>
                      <a:pt x="19825" y="14644"/>
                    </a:lnTo>
                    <a:lnTo>
                      <a:pt x="19825" y="15376"/>
                    </a:lnTo>
                    <a:lnTo>
                      <a:pt x="19825" y="15742"/>
                    </a:lnTo>
                    <a:lnTo>
                      <a:pt x="20121" y="16108"/>
                    </a:lnTo>
                    <a:lnTo>
                      <a:pt x="20121" y="16475"/>
                    </a:lnTo>
                    <a:lnTo>
                      <a:pt x="20121" y="17207"/>
                    </a:lnTo>
                    <a:lnTo>
                      <a:pt x="20121" y="17573"/>
                    </a:lnTo>
                    <a:lnTo>
                      <a:pt x="20712" y="17939"/>
                    </a:lnTo>
                    <a:lnTo>
                      <a:pt x="20712" y="18305"/>
                    </a:lnTo>
                    <a:lnTo>
                      <a:pt x="20712" y="18671"/>
                    </a:lnTo>
                    <a:lnTo>
                      <a:pt x="21008" y="19403"/>
                    </a:lnTo>
                    <a:lnTo>
                      <a:pt x="21008" y="19770"/>
                    </a:lnTo>
                    <a:lnTo>
                      <a:pt x="21008" y="20136"/>
                    </a:lnTo>
                    <a:lnTo>
                      <a:pt x="21008" y="20502"/>
                    </a:lnTo>
                    <a:lnTo>
                      <a:pt x="21600" y="21234"/>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16" name="AutoShape 83"/>
              <p:cNvSpPr>
                <a:spLocks/>
              </p:cNvSpPr>
              <p:nvPr/>
            </p:nvSpPr>
            <p:spPr bwMode="auto">
              <a:xfrm>
                <a:off x="384" y="200"/>
                <a:ext cx="49" cy="41"/>
              </a:xfrm>
              <a:custGeom>
                <a:avLst/>
                <a:gdLst>
                  <a:gd name="T0" fmla="*/ 0 w 21600"/>
                  <a:gd name="T1" fmla="*/ 0 h 21600"/>
                  <a:gd name="T2" fmla="*/ 21600 w 21600"/>
                  <a:gd name="T3" fmla="*/ 21600 h 21600"/>
                </a:gdLst>
                <a:ahLst/>
                <a:cxnLst/>
                <a:rect l="T0" t="T1" r="T2" b="T3"/>
                <a:pathLst>
                  <a:path w="21600" h="21600">
                    <a:moveTo>
                      <a:pt x="0" y="21600"/>
                    </a:moveTo>
                    <a:lnTo>
                      <a:pt x="0" y="0"/>
                    </a:lnTo>
                    <a:lnTo>
                      <a:pt x="21600" y="0"/>
                    </a:lnTo>
                    <a:lnTo>
                      <a:pt x="21176" y="0"/>
                    </a:lnTo>
                    <a:lnTo>
                      <a:pt x="21176" y="502"/>
                    </a:lnTo>
                    <a:lnTo>
                      <a:pt x="20329" y="1005"/>
                    </a:lnTo>
                    <a:lnTo>
                      <a:pt x="20329" y="1507"/>
                    </a:lnTo>
                    <a:lnTo>
                      <a:pt x="19482" y="2009"/>
                    </a:lnTo>
                    <a:lnTo>
                      <a:pt x="19059" y="2512"/>
                    </a:lnTo>
                    <a:lnTo>
                      <a:pt x="19059" y="3014"/>
                    </a:lnTo>
                    <a:lnTo>
                      <a:pt x="19059" y="4019"/>
                    </a:lnTo>
                    <a:lnTo>
                      <a:pt x="19059" y="4521"/>
                    </a:lnTo>
                    <a:lnTo>
                      <a:pt x="18212" y="4521"/>
                    </a:lnTo>
                    <a:lnTo>
                      <a:pt x="18212" y="5023"/>
                    </a:lnTo>
                    <a:lnTo>
                      <a:pt x="17788" y="5526"/>
                    </a:lnTo>
                    <a:lnTo>
                      <a:pt x="17788" y="6028"/>
                    </a:lnTo>
                    <a:lnTo>
                      <a:pt x="17788" y="7033"/>
                    </a:lnTo>
                    <a:lnTo>
                      <a:pt x="17788" y="7535"/>
                    </a:lnTo>
                    <a:lnTo>
                      <a:pt x="17788" y="8037"/>
                    </a:lnTo>
                    <a:lnTo>
                      <a:pt x="17788" y="8540"/>
                    </a:lnTo>
                    <a:lnTo>
                      <a:pt x="17788" y="9544"/>
                    </a:lnTo>
                    <a:lnTo>
                      <a:pt x="17788" y="10046"/>
                    </a:lnTo>
                    <a:lnTo>
                      <a:pt x="17788" y="10549"/>
                    </a:lnTo>
                    <a:lnTo>
                      <a:pt x="17788" y="11051"/>
                    </a:lnTo>
                    <a:lnTo>
                      <a:pt x="17788" y="11553"/>
                    </a:lnTo>
                    <a:lnTo>
                      <a:pt x="17788" y="12558"/>
                    </a:lnTo>
                    <a:lnTo>
                      <a:pt x="17788" y="13563"/>
                    </a:lnTo>
                    <a:lnTo>
                      <a:pt x="17788" y="14065"/>
                    </a:lnTo>
                    <a:lnTo>
                      <a:pt x="17788" y="15070"/>
                    </a:lnTo>
                    <a:lnTo>
                      <a:pt x="17788" y="15572"/>
                    </a:lnTo>
                    <a:lnTo>
                      <a:pt x="17788" y="16074"/>
                    </a:lnTo>
                    <a:lnTo>
                      <a:pt x="18212" y="16577"/>
                    </a:lnTo>
                    <a:lnTo>
                      <a:pt x="18212" y="17079"/>
                    </a:lnTo>
                    <a:lnTo>
                      <a:pt x="19059" y="18084"/>
                    </a:lnTo>
                    <a:lnTo>
                      <a:pt x="19059" y="18586"/>
                    </a:lnTo>
                    <a:lnTo>
                      <a:pt x="19482" y="19088"/>
                    </a:lnTo>
                    <a:lnTo>
                      <a:pt x="19482" y="19591"/>
                    </a:lnTo>
                    <a:lnTo>
                      <a:pt x="20329" y="20595"/>
                    </a:lnTo>
                    <a:lnTo>
                      <a:pt x="20329" y="21098"/>
                    </a:lnTo>
                    <a:lnTo>
                      <a:pt x="21176" y="21098"/>
                    </a:lnTo>
                    <a:lnTo>
                      <a:pt x="21176" y="21600"/>
                    </a:lnTo>
                    <a:lnTo>
                      <a:pt x="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17" name="AutoShape 84"/>
              <p:cNvSpPr>
                <a:spLocks/>
              </p:cNvSpPr>
              <p:nvPr/>
            </p:nvSpPr>
            <p:spPr bwMode="auto">
              <a:xfrm>
                <a:off x="240" y="111"/>
                <a:ext cx="62" cy="60"/>
              </a:xfrm>
              <a:custGeom>
                <a:avLst/>
                <a:gdLst>
                  <a:gd name="T0" fmla="*/ 0 w 21600"/>
                  <a:gd name="T1" fmla="*/ 0 h 21600"/>
                  <a:gd name="T2" fmla="*/ 21600 w 21600"/>
                  <a:gd name="T3" fmla="*/ 21600 h 21600"/>
                </a:gdLst>
                <a:ahLst/>
                <a:cxnLst/>
                <a:rect l="T0" t="T1" r="T2" b="T3"/>
                <a:pathLst>
                  <a:path w="21600" h="21600">
                    <a:moveTo>
                      <a:pt x="0" y="16374"/>
                    </a:moveTo>
                    <a:lnTo>
                      <a:pt x="0" y="0"/>
                    </a:lnTo>
                    <a:lnTo>
                      <a:pt x="332" y="0"/>
                    </a:lnTo>
                    <a:lnTo>
                      <a:pt x="997" y="0"/>
                    </a:lnTo>
                    <a:lnTo>
                      <a:pt x="1994" y="0"/>
                    </a:lnTo>
                    <a:lnTo>
                      <a:pt x="2658" y="0"/>
                    </a:lnTo>
                    <a:lnTo>
                      <a:pt x="2991" y="0"/>
                    </a:lnTo>
                    <a:lnTo>
                      <a:pt x="3988" y="0"/>
                    </a:lnTo>
                    <a:lnTo>
                      <a:pt x="4652" y="0"/>
                    </a:lnTo>
                    <a:lnTo>
                      <a:pt x="5649" y="0"/>
                    </a:lnTo>
                    <a:lnTo>
                      <a:pt x="6646" y="0"/>
                    </a:lnTo>
                    <a:lnTo>
                      <a:pt x="7311" y="697"/>
                    </a:lnTo>
                    <a:lnTo>
                      <a:pt x="8308" y="697"/>
                    </a:lnTo>
                    <a:lnTo>
                      <a:pt x="9305" y="697"/>
                    </a:lnTo>
                    <a:lnTo>
                      <a:pt x="10634" y="697"/>
                    </a:lnTo>
                    <a:lnTo>
                      <a:pt x="11631" y="1045"/>
                    </a:lnTo>
                    <a:lnTo>
                      <a:pt x="12628" y="1045"/>
                    </a:lnTo>
                    <a:lnTo>
                      <a:pt x="13292" y="1394"/>
                    </a:lnTo>
                    <a:lnTo>
                      <a:pt x="14954" y="1394"/>
                    </a:lnTo>
                    <a:lnTo>
                      <a:pt x="15286" y="1742"/>
                    </a:lnTo>
                    <a:lnTo>
                      <a:pt x="16283" y="2439"/>
                    </a:lnTo>
                    <a:lnTo>
                      <a:pt x="16948" y="2787"/>
                    </a:lnTo>
                    <a:lnTo>
                      <a:pt x="17945" y="3135"/>
                    </a:lnTo>
                    <a:lnTo>
                      <a:pt x="18609" y="3484"/>
                    </a:lnTo>
                    <a:lnTo>
                      <a:pt x="19606" y="4529"/>
                    </a:lnTo>
                    <a:lnTo>
                      <a:pt x="20271" y="4877"/>
                    </a:lnTo>
                    <a:lnTo>
                      <a:pt x="20271" y="5574"/>
                    </a:lnTo>
                    <a:lnTo>
                      <a:pt x="20603" y="6619"/>
                    </a:lnTo>
                    <a:lnTo>
                      <a:pt x="20603" y="7316"/>
                    </a:lnTo>
                    <a:lnTo>
                      <a:pt x="21268" y="8361"/>
                    </a:lnTo>
                    <a:lnTo>
                      <a:pt x="21268" y="9406"/>
                    </a:lnTo>
                    <a:lnTo>
                      <a:pt x="21600" y="10452"/>
                    </a:lnTo>
                    <a:lnTo>
                      <a:pt x="21600" y="11148"/>
                    </a:lnTo>
                    <a:lnTo>
                      <a:pt x="21600" y="12194"/>
                    </a:lnTo>
                    <a:lnTo>
                      <a:pt x="21268" y="12542"/>
                    </a:lnTo>
                    <a:lnTo>
                      <a:pt x="21268" y="13239"/>
                    </a:lnTo>
                    <a:lnTo>
                      <a:pt x="21268" y="13935"/>
                    </a:lnTo>
                    <a:lnTo>
                      <a:pt x="21268" y="14632"/>
                    </a:lnTo>
                    <a:lnTo>
                      <a:pt x="20603" y="14981"/>
                    </a:lnTo>
                    <a:lnTo>
                      <a:pt x="20603" y="15677"/>
                    </a:lnTo>
                    <a:lnTo>
                      <a:pt x="20603" y="16026"/>
                    </a:lnTo>
                    <a:lnTo>
                      <a:pt x="20603" y="16374"/>
                    </a:lnTo>
                    <a:lnTo>
                      <a:pt x="20271" y="16723"/>
                    </a:lnTo>
                    <a:lnTo>
                      <a:pt x="20271" y="17071"/>
                    </a:lnTo>
                    <a:lnTo>
                      <a:pt x="19606" y="18116"/>
                    </a:lnTo>
                    <a:lnTo>
                      <a:pt x="18942" y="18465"/>
                    </a:lnTo>
                    <a:lnTo>
                      <a:pt x="18609" y="18465"/>
                    </a:lnTo>
                    <a:lnTo>
                      <a:pt x="18609" y="18813"/>
                    </a:lnTo>
                    <a:lnTo>
                      <a:pt x="17612" y="19510"/>
                    </a:lnTo>
                    <a:lnTo>
                      <a:pt x="17612" y="19858"/>
                    </a:lnTo>
                    <a:lnTo>
                      <a:pt x="16948" y="19858"/>
                    </a:lnTo>
                    <a:lnTo>
                      <a:pt x="16283" y="19858"/>
                    </a:lnTo>
                    <a:lnTo>
                      <a:pt x="16283" y="20206"/>
                    </a:lnTo>
                    <a:lnTo>
                      <a:pt x="15951" y="20206"/>
                    </a:lnTo>
                    <a:lnTo>
                      <a:pt x="15286" y="20206"/>
                    </a:lnTo>
                    <a:lnTo>
                      <a:pt x="14954" y="20206"/>
                    </a:lnTo>
                    <a:lnTo>
                      <a:pt x="14954" y="20555"/>
                    </a:lnTo>
                    <a:lnTo>
                      <a:pt x="13625" y="20555"/>
                    </a:lnTo>
                    <a:lnTo>
                      <a:pt x="13292" y="20555"/>
                    </a:lnTo>
                    <a:lnTo>
                      <a:pt x="12628" y="20555"/>
                    </a:lnTo>
                    <a:lnTo>
                      <a:pt x="12628" y="20903"/>
                    </a:lnTo>
                    <a:lnTo>
                      <a:pt x="12295" y="20903"/>
                    </a:lnTo>
                    <a:lnTo>
                      <a:pt x="11631" y="20903"/>
                    </a:lnTo>
                    <a:lnTo>
                      <a:pt x="10966" y="20903"/>
                    </a:lnTo>
                    <a:lnTo>
                      <a:pt x="10634" y="20903"/>
                    </a:lnTo>
                    <a:lnTo>
                      <a:pt x="9969" y="20903"/>
                    </a:lnTo>
                    <a:lnTo>
                      <a:pt x="9305" y="21600"/>
                    </a:lnTo>
                    <a:lnTo>
                      <a:pt x="8972" y="21600"/>
                    </a:lnTo>
                    <a:lnTo>
                      <a:pt x="8308" y="21600"/>
                    </a:lnTo>
                    <a:lnTo>
                      <a:pt x="7975" y="21600"/>
                    </a:lnTo>
                    <a:lnTo>
                      <a:pt x="7311" y="21600"/>
                    </a:lnTo>
                    <a:lnTo>
                      <a:pt x="6646" y="21600"/>
                    </a:lnTo>
                    <a:lnTo>
                      <a:pt x="6314" y="21600"/>
                    </a:lnTo>
                    <a:lnTo>
                      <a:pt x="5649" y="21600"/>
                    </a:lnTo>
                    <a:lnTo>
                      <a:pt x="5317" y="21600"/>
                    </a:lnTo>
                    <a:lnTo>
                      <a:pt x="4652" y="21600"/>
                    </a:lnTo>
                    <a:lnTo>
                      <a:pt x="0" y="16374"/>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18" name="AutoShape 85"/>
              <p:cNvSpPr>
                <a:spLocks/>
              </p:cNvSpPr>
              <p:nvPr/>
            </p:nvSpPr>
            <p:spPr bwMode="auto">
              <a:xfrm>
                <a:off x="240" y="111"/>
                <a:ext cx="53" cy="42"/>
              </a:xfrm>
              <a:custGeom>
                <a:avLst/>
                <a:gdLst>
                  <a:gd name="T0" fmla="*/ 0 w 21600"/>
                  <a:gd name="T1" fmla="*/ 0 h 21600"/>
                  <a:gd name="T2" fmla="*/ 21600 w 21600"/>
                  <a:gd name="T3" fmla="*/ 21600 h 21600"/>
                </a:gdLst>
                <a:ahLst/>
                <a:cxnLst/>
                <a:rect l="T0" t="T1" r="T2" b="T3"/>
                <a:pathLst>
                  <a:path w="21600" h="21600">
                    <a:moveTo>
                      <a:pt x="0" y="21098"/>
                    </a:moveTo>
                    <a:lnTo>
                      <a:pt x="0" y="0"/>
                    </a:lnTo>
                    <a:lnTo>
                      <a:pt x="386" y="0"/>
                    </a:lnTo>
                    <a:lnTo>
                      <a:pt x="1543" y="0"/>
                    </a:lnTo>
                    <a:lnTo>
                      <a:pt x="3086" y="0"/>
                    </a:lnTo>
                    <a:lnTo>
                      <a:pt x="4243" y="0"/>
                    </a:lnTo>
                    <a:lnTo>
                      <a:pt x="4629" y="0"/>
                    </a:lnTo>
                    <a:lnTo>
                      <a:pt x="6171" y="0"/>
                    </a:lnTo>
                    <a:lnTo>
                      <a:pt x="6557" y="0"/>
                    </a:lnTo>
                    <a:lnTo>
                      <a:pt x="7329" y="0"/>
                    </a:lnTo>
                    <a:lnTo>
                      <a:pt x="8486" y="0"/>
                    </a:lnTo>
                    <a:lnTo>
                      <a:pt x="9257" y="0"/>
                    </a:lnTo>
                    <a:lnTo>
                      <a:pt x="10414" y="502"/>
                    </a:lnTo>
                    <a:lnTo>
                      <a:pt x="11571" y="1005"/>
                    </a:lnTo>
                    <a:lnTo>
                      <a:pt x="12729" y="1005"/>
                    </a:lnTo>
                    <a:lnTo>
                      <a:pt x="14271" y="1005"/>
                    </a:lnTo>
                    <a:lnTo>
                      <a:pt x="14657" y="1507"/>
                    </a:lnTo>
                    <a:lnTo>
                      <a:pt x="15429" y="2009"/>
                    </a:lnTo>
                    <a:lnTo>
                      <a:pt x="16586" y="3014"/>
                    </a:lnTo>
                    <a:lnTo>
                      <a:pt x="17743" y="3516"/>
                    </a:lnTo>
                    <a:lnTo>
                      <a:pt x="18514" y="4019"/>
                    </a:lnTo>
                    <a:lnTo>
                      <a:pt x="19671" y="5023"/>
                    </a:lnTo>
                    <a:lnTo>
                      <a:pt x="19671" y="6028"/>
                    </a:lnTo>
                    <a:lnTo>
                      <a:pt x="20829" y="7033"/>
                    </a:lnTo>
                    <a:lnTo>
                      <a:pt x="20829" y="7535"/>
                    </a:lnTo>
                    <a:lnTo>
                      <a:pt x="20829" y="9042"/>
                    </a:lnTo>
                    <a:lnTo>
                      <a:pt x="21600" y="10046"/>
                    </a:lnTo>
                    <a:lnTo>
                      <a:pt x="21600" y="11051"/>
                    </a:lnTo>
                    <a:lnTo>
                      <a:pt x="21600" y="12558"/>
                    </a:lnTo>
                    <a:lnTo>
                      <a:pt x="20829" y="13563"/>
                    </a:lnTo>
                    <a:lnTo>
                      <a:pt x="20829" y="14065"/>
                    </a:lnTo>
                    <a:lnTo>
                      <a:pt x="20829" y="15572"/>
                    </a:lnTo>
                    <a:lnTo>
                      <a:pt x="19671" y="16074"/>
                    </a:lnTo>
                    <a:lnTo>
                      <a:pt x="19671" y="17079"/>
                    </a:lnTo>
                    <a:lnTo>
                      <a:pt x="18514" y="18084"/>
                    </a:lnTo>
                    <a:lnTo>
                      <a:pt x="17743" y="18084"/>
                    </a:lnTo>
                    <a:lnTo>
                      <a:pt x="17743" y="19088"/>
                    </a:lnTo>
                    <a:lnTo>
                      <a:pt x="16586" y="19591"/>
                    </a:lnTo>
                    <a:lnTo>
                      <a:pt x="15429" y="19591"/>
                    </a:lnTo>
                    <a:lnTo>
                      <a:pt x="14657" y="20093"/>
                    </a:lnTo>
                    <a:lnTo>
                      <a:pt x="14271" y="20093"/>
                    </a:lnTo>
                    <a:lnTo>
                      <a:pt x="12729" y="21098"/>
                    </a:lnTo>
                    <a:lnTo>
                      <a:pt x="11571" y="21098"/>
                    </a:lnTo>
                    <a:lnTo>
                      <a:pt x="10414" y="21098"/>
                    </a:lnTo>
                    <a:lnTo>
                      <a:pt x="9257" y="21098"/>
                    </a:lnTo>
                    <a:lnTo>
                      <a:pt x="8486" y="21600"/>
                    </a:lnTo>
                    <a:lnTo>
                      <a:pt x="7329" y="21600"/>
                    </a:lnTo>
                    <a:lnTo>
                      <a:pt x="6557" y="21600"/>
                    </a:lnTo>
                    <a:lnTo>
                      <a:pt x="6171" y="21600"/>
                    </a:lnTo>
                    <a:lnTo>
                      <a:pt x="4629" y="21600"/>
                    </a:lnTo>
                    <a:lnTo>
                      <a:pt x="4243" y="21600"/>
                    </a:lnTo>
                    <a:lnTo>
                      <a:pt x="3086" y="21600"/>
                    </a:lnTo>
                    <a:lnTo>
                      <a:pt x="1543" y="21600"/>
                    </a:lnTo>
                    <a:lnTo>
                      <a:pt x="386" y="21600"/>
                    </a:lnTo>
                    <a:lnTo>
                      <a:pt x="386" y="21098"/>
                    </a:lnTo>
                    <a:lnTo>
                      <a:pt x="0" y="21098"/>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19" name="AutoShape 86"/>
              <p:cNvSpPr>
                <a:spLocks/>
              </p:cNvSpPr>
              <p:nvPr/>
            </p:nvSpPr>
            <p:spPr bwMode="auto">
              <a:xfrm>
                <a:off x="440" y="200"/>
                <a:ext cx="71" cy="59"/>
              </a:xfrm>
              <a:custGeom>
                <a:avLst/>
                <a:gdLst>
                  <a:gd name="T0" fmla="*/ 0 w 21600"/>
                  <a:gd name="T1" fmla="*/ 0 h 21600"/>
                  <a:gd name="T2" fmla="*/ 21600 w 21600"/>
                  <a:gd name="T3" fmla="*/ 21600 h 21600"/>
                </a:gdLst>
                <a:ahLst/>
                <a:cxnLst/>
                <a:rect l="T0" t="T1" r="T2" b="T3"/>
                <a:pathLst>
                  <a:path w="21600" h="21600">
                    <a:moveTo>
                      <a:pt x="21600" y="5923"/>
                    </a:moveTo>
                    <a:lnTo>
                      <a:pt x="18389" y="0"/>
                    </a:lnTo>
                    <a:lnTo>
                      <a:pt x="17805" y="0"/>
                    </a:lnTo>
                    <a:lnTo>
                      <a:pt x="17222" y="0"/>
                    </a:lnTo>
                    <a:lnTo>
                      <a:pt x="16930" y="0"/>
                    </a:lnTo>
                    <a:lnTo>
                      <a:pt x="16054" y="0"/>
                    </a:lnTo>
                    <a:lnTo>
                      <a:pt x="15470" y="0"/>
                    </a:lnTo>
                    <a:lnTo>
                      <a:pt x="14886" y="0"/>
                    </a:lnTo>
                    <a:lnTo>
                      <a:pt x="14011" y="0"/>
                    </a:lnTo>
                    <a:lnTo>
                      <a:pt x="13719" y="0"/>
                    </a:lnTo>
                    <a:lnTo>
                      <a:pt x="12551" y="0"/>
                    </a:lnTo>
                    <a:lnTo>
                      <a:pt x="11676" y="348"/>
                    </a:lnTo>
                    <a:lnTo>
                      <a:pt x="10800" y="348"/>
                    </a:lnTo>
                    <a:lnTo>
                      <a:pt x="9924" y="348"/>
                    </a:lnTo>
                    <a:lnTo>
                      <a:pt x="9049" y="697"/>
                    </a:lnTo>
                    <a:lnTo>
                      <a:pt x="7881" y="697"/>
                    </a:lnTo>
                    <a:lnTo>
                      <a:pt x="7005" y="697"/>
                    </a:lnTo>
                    <a:lnTo>
                      <a:pt x="6130" y="1045"/>
                    </a:lnTo>
                    <a:lnTo>
                      <a:pt x="5254" y="1394"/>
                    </a:lnTo>
                    <a:lnTo>
                      <a:pt x="4670" y="1394"/>
                    </a:lnTo>
                    <a:lnTo>
                      <a:pt x="3795" y="1742"/>
                    </a:lnTo>
                    <a:lnTo>
                      <a:pt x="3211" y="2439"/>
                    </a:lnTo>
                    <a:lnTo>
                      <a:pt x="2335" y="3135"/>
                    </a:lnTo>
                    <a:lnTo>
                      <a:pt x="2043" y="3484"/>
                    </a:lnTo>
                    <a:lnTo>
                      <a:pt x="1459" y="3832"/>
                    </a:lnTo>
                    <a:lnTo>
                      <a:pt x="876" y="4529"/>
                    </a:lnTo>
                    <a:lnTo>
                      <a:pt x="584" y="5574"/>
                    </a:lnTo>
                    <a:lnTo>
                      <a:pt x="584" y="6271"/>
                    </a:lnTo>
                    <a:lnTo>
                      <a:pt x="0" y="7316"/>
                    </a:lnTo>
                    <a:lnTo>
                      <a:pt x="0" y="8361"/>
                    </a:lnTo>
                    <a:lnTo>
                      <a:pt x="0" y="9406"/>
                    </a:lnTo>
                    <a:lnTo>
                      <a:pt x="0" y="9755"/>
                    </a:lnTo>
                    <a:lnTo>
                      <a:pt x="0" y="10800"/>
                    </a:lnTo>
                    <a:lnTo>
                      <a:pt x="0" y="11148"/>
                    </a:lnTo>
                    <a:lnTo>
                      <a:pt x="0" y="11497"/>
                    </a:lnTo>
                    <a:lnTo>
                      <a:pt x="584" y="11845"/>
                    </a:lnTo>
                    <a:lnTo>
                      <a:pt x="584" y="12194"/>
                    </a:lnTo>
                    <a:lnTo>
                      <a:pt x="584" y="12890"/>
                    </a:lnTo>
                    <a:lnTo>
                      <a:pt x="584" y="13587"/>
                    </a:lnTo>
                    <a:lnTo>
                      <a:pt x="584" y="13935"/>
                    </a:lnTo>
                    <a:lnTo>
                      <a:pt x="876" y="14284"/>
                    </a:lnTo>
                    <a:lnTo>
                      <a:pt x="1459" y="14981"/>
                    </a:lnTo>
                    <a:lnTo>
                      <a:pt x="1459" y="15329"/>
                    </a:lnTo>
                    <a:lnTo>
                      <a:pt x="1459" y="15677"/>
                    </a:lnTo>
                    <a:lnTo>
                      <a:pt x="2043" y="16026"/>
                    </a:lnTo>
                    <a:lnTo>
                      <a:pt x="2043" y="16723"/>
                    </a:lnTo>
                    <a:lnTo>
                      <a:pt x="2335" y="17071"/>
                    </a:lnTo>
                    <a:lnTo>
                      <a:pt x="2919" y="17071"/>
                    </a:lnTo>
                    <a:lnTo>
                      <a:pt x="2919" y="17419"/>
                    </a:lnTo>
                    <a:lnTo>
                      <a:pt x="3211" y="17768"/>
                    </a:lnTo>
                    <a:lnTo>
                      <a:pt x="3795" y="18116"/>
                    </a:lnTo>
                    <a:lnTo>
                      <a:pt x="4378" y="18813"/>
                    </a:lnTo>
                    <a:lnTo>
                      <a:pt x="4670" y="18813"/>
                    </a:lnTo>
                    <a:lnTo>
                      <a:pt x="5254" y="19161"/>
                    </a:lnTo>
                    <a:lnTo>
                      <a:pt x="5546" y="19510"/>
                    </a:lnTo>
                    <a:lnTo>
                      <a:pt x="6130" y="19510"/>
                    </a:lnTo>
                    <a:lnTo>
                      <a:pt x="6130" y="19858"/>
                    </a:lnTo>
                    <a:lnTo>
                      <a:pt x="7005" y="19858"/>
                    </a:lnTo>
                    <a:lnTo>
                      <a:pt x="7589" y="19858"/>
                    </a:lnTo>
                    <a:lnTo>
                      <a:pt x="7881" y="20555"/>
                    </a:lnTo>
                    <a:lnTo>
                      <a:pt x="9049" y="20555"/>
                    </a:lnTo>
                    <a:lnTo>
                      <a:pt x="9341" y="20555"/>
                    </a:lnTo>
                    <a:lnTo>
                      <a:pt x="10216" y="20903"/>
                    </a:lnTo>
                    <a:lnTo>
                      <a:pt x="10800" y="20903"/>
                    </a:lnTo>
                    <a:lnTo>
                      <a:pt x="11384" y="20903"/>
                    </a:lnTo>
                    <a:lnTo>
                      <a:pt x="11676" y="20903"/>
                    </a:lnTo>
                    <a:lnTo>
                      <a:pt x="12551" y="20903"/>
                    </a:lnTo>
                    <a:lnTo>
                      <a:pt x="13135" y="20903"/>
                    </a:lnTo>
                    <a:lnTo>
                      <a:pt x="13719" y="21252"/>
                    </a:lnTo>
                    <a:lnTo>
                      <a:pt x="14595" y="21252"/>
                    </a:lnTo>
                    <a:lnTo>
                      <a:pt x="14886" y="21252"/>
                    </a:lnTo>
                    <a:lnTo>
                      <a:pt x="16054" y="21252"/>
                    </a:lnTo>
                    <a:lnTo>
                      <a:pt x="16346" y="21252"/>
                    </a:lnTo>
                    <a:lnTo>
                      <a:pt x="16930" y="21252"/>
                    </a:lnTo>
                    <a:lnTo>
                      <a:pt x="17222" y="21252"/>
                    </a:lnTo>
                    <a:lnTo>
                      <a:pt x="17805" y="21252"/>
                    </a:lnTo>
                    <a:lnTo>
                      <a:pt x="18389" y="21252"/>
                    </a:lnTo>
                    <a:lnTo>
                      <a:pt x="19265" y="21252"/>
                    </a:lnTo>
                    <a:lnTo>
                      <a:pt x="19557" y="21252"/>
                    </a:lnTo>
                    <a:lnTo>
                      <a:pt x="20141" y="21252"/>
                    </a:lnTo>
                    <a:lnTo>
                      <a:pt x="20141" y="21600"/>
                    </a:lnTo>
                    <a:lnTo>
                      <a:pt x="20724" y="21600"/>
                    </a:lnTo>
                    <a:lnTo>
                      <a:pt x="21016" y="21600"/>
                    </a:lnTo>
                    <a:lnTo>
                      <a:pt x="21600" y="21600"/>
                    </a:lnTo>
                    <a:lnTo>
                      <a:pt x="21600" y="5923"/>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20" name="AutoShape 87"/>
              <p:cNvSpPr>
                <a:spLocks/>
              </p:cNvSpPr>
              <p:nvPr/>
            </p:nvSpPr>
            <p:spPr bwMode="auto">
              <a:xfrm>
                <a:off x="448" y="200"/>
                <a:ext cx="52" cy="41"/>
              </a:xfrm>
              <a:custGeom>
                <a:avLst/>
                <a:gdLst>
                  <a:gd name="T0" fmla="*/ 0 w 21600"/>
                  <a:gd name="T1" fmla="*/ 0 h 21600"/>
                  <a:gd name="T2" fmla="*/ 21600 w 21600"/>
                  <a:gd name="T3" fmla="*/ 21600 h 21600"/>
                </a:gdLst>
                <a:ahLst/>
                <a:cxnLst/>
                <a:rect l="T0" t="T1" r="T2" b="T3"/>
                <a:pathLst>
                  <a:path w="21600" h="21600">
                    <a:moveTo>
                      <a:pt x="20800" y="21600"/>
                    </a:moveTo>
                    <a:lnTo>
                      <a:pt x="21600" y="0"/>
                    </a:lnTo>
                    <a:lnTo>
                      <a:pt x="20800" y="0"/>
                    </a:lnTo>
                    <a:lnTo>
                      <a:pt x="19600" y="0"/>
                    </a:lnTo>
                    <a:lnTo>
                      <a:pt x="19200" y="0"/>
                    </a:lnTo>
                    <a:lnTo>
                      <a:pt x="18400" y="0"/>
                    </a:lnTo>
                    <a:lnTo>
                      <a:pt x="17600" y="0"/>
                    </a:lnTo>
                    <a:lnTo>
                      <a:pt x="16400" y="0"/>
                    </a:lnTo>
                    <a:lnTo>
                      <a:pt x="16000" y="0"/>
                    </a:lnTo>
                    <a:lnTo>
                      <a:pt x="14800" y="0"/>
                    </a:lnTo>
                    <a:lnTo>
                      <a:pt x="14000" y="0"/>
                    </a:lnTo>
                    <a:lnTo>
                      <a:pt x="12800" y="0"/>
                    </a:lnTo>
                    <a:lnTo>
                      <a:pt x="12000" y="502"/>
                    </a:lnTo>
                    <a:lnTo>
                      <a:pt x="10800" y="502"/>
                    </a:lnTo>
                    <a:lnTo>
                      <a:pt x="10000" y="1005"/>
                    </a:lnTo>
                    <a:lnTo>
                      <a:pt x="8800" y="1005"/>
                    </a:lnTo>
                    <a:lnTo>
                      <a:pt x="8400" y="1507"/>
                    </a:lnTo>
                    <a:lnTo>
                      <a:pt x="7200" y="1507"/>
                    </a:lnTo>
                    <a:lnTo>
                      <a:pt x="5600" y="2009"/>
                    </a:lnTo>
                    <a:lnTo>
                      <a:pt x="5200" y="2512"/>
                    </a:lnTo>
                    <a:lnTo>
                      <a:pt x="4400" y="3516"/>
                    </a:lnTo>
                    <a:lnTo>
                      <a:pt x="4000" y="4019"/>
                    </a:lnTo>
                    <a:lnTo>
                      <a:pt x="2400" y="4019"/>
                    </a:lnTo>
                    <a:lnTo>
                      <a:pt x="2000" y="5023"/>
                    </a:lnTo>
                    <a:lnTo>
                      <a:pt x="1200" y="5526"/>
                    </a:lnTo>
                    <a:lnTo>
                      <a:pt x="1200" y="7033"/>
                    </a:lnTo>
                    <a:lnTo>
                      <a:pt x="800" y="7535"/>
                    </a:lnTo>
                    <a:lnTo>
                      <a:pt x="0" y="8540"/>
                    </a:lnTo>
                    <a:lnTo>
                      <a:pt x="0" y="10046"/>
                    </a:lnTo>
                    <a:lnTo>
                      <a:pt x="0" y="11051"/>
                    </a:lnTo>
                    <a:lnTo>
                      <a:pt x="0" y="12558"/>
                    </a:lnTo>
                    <a:lnTo>
                      <a:pt x="0" y="13563"/>
                    </a:lnTo>
                    <a:lnTo>
                      <a:pt x="0" y="14065"/>
                    </a:lnTo>
                    <a:lnTo>
                      <a:pt x="800" y="15572"/>
                    </a:lnTo>
                    <a:lnTo>
                      <a:pt x="1200" y="16074"/>
                    </a:lnTo>
                    <a:lnTo>
                      <a:pt x="2000" y="16577"/>
                    </a:lnTo>
                    <a:lnTo>
                      <a:pt x="2400" y="17079"/>
                    </a:lnTo>
                    <a:lnTo>
                      <a:pt x="3200" y="17581"/>
                    </a:lnTo>
                    <a:lnTo>
                      <a:pt x="4000" y="19088"/>
                    </a:lnTo>
                    <a:lnTo>
                      <a:pt x="5200" y="19088"/>
                    </a:lnTo>
                    <a:lnTo>
                      <a:pt x="5600" y="19591"/>
                    </a:lnTo>
                    <a:lnTo>
                      <a:pt x="7200" y="20093"/>
                    </a:lnTo>
                    <a:lnTo>
                      <a:pt x="7600" y="20093"/>
                    </a:lnTo>
                    <a:lnTo>
                      <a:pt x="8800" y="21098"/>
                    </a:lnTo>
                    <a:lnTo>
                      <a:pt x="9600" y="21098"/>
                    </a:lnTo>
                    <a:lnTo>
                      <a:pt x="10800" y="21600"/>
                    </a:lnTo>
                    <a:lnTo>
                      <a:pt x="11600" y="21600"/>
                    </a:lnTo>
                    <a:lnTo>
                      <a:pt x="12800" y="21600"/>
                    </a:lnTo>
                    <a:lnTo>
                      <a:pt x="13200" y="21600"/>
                    </a:lnTo>
                    <a:lnTo>
                      <a:pt x="14000" y="21600"/>
                    </a:lnTo>
                    <a:lnTo>
                      <a:pt x="16000" y="21600"/>
                    </a:lnTo>
                    <a:lnTo>
                      <a:pt x="16400" y="21600"/>
                    </a:lnTo>
                    <a:lnTo>
                      <a:pt x="17200" y="21600"/>
                    </a:lnTo>
                    <a:lnTo>
                      <a:pt x="18400" y="21600"/>
                    </a:lnTo>
                    <a:lnTo>
                      <a:pt x="19200" y="21600"/>
                    </a:lnTo>
                    <a:lnTo>
                      <a:pt x="19600" y="21600"/>
                    </a:lnTo>
                    <a:lnTo>
                      <a:pt x="20400" y="21600"/>
                    </a:lnTo>
                    <a:lnTo>
                      <a:pt x="208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21" name="AutoShape 88"/>
              <p:cNvSpPr>
                <a:spLocks/>
              </p:cNvSpPr>
              <p:nvPr/>
            </p:nvSpPr>
            <p:spPr bwMode="auto">
              <a:xfrm>
                <a:off x="504" y="127"/>
                <a:ext cx="5" cy="216"/>
              </a:xfrm>
              <a:custGeom>
                <a:avLst/>
                <a:gdLst>
                  <a:gd name="T0" fmla="*/ 0 w 21600"/>
                  <a:gd name="T1" fmla="*/ 0 h 21600"/>
                  <a:gd name="T2" fmla="*/ 21600 w 21600"/>
                  <a:gd name="T3" fmla="*/ 21600 h 21600"/>
                </a:gdLst>
                <a:ahLst/>
                <a:cxnLst/>
                <a:rect l="T0" t="T1" r="T2" b="T3"/>
                <a:pathLst>
                  <a:path w="21600" h="21600">
                    <a:moveTo>
                      <a:pt x="21600" y="21600"/>
                    </a:moveTo>
                    <a:lnTo>
                      <a:pt x="21600" y="5760"/>
                    </a:lnTo>
                    <a:lnTo>
                      <a:pt x="0" y="0"/>
                    </a:lnTo>
                    <a:lnTo>
                      <a:pt x="0" y="17760"/>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22" name="Rectangle 89"/>
              <p:cNvSpPr>
                <a:spLocks/>
              </p:cNvSpPr>
              <p:nvPr/>
            </p:nvSpPr>
            <p:spPr bwMode="auto">
              <a:xfrm>
                <a:off x="504" y="232"/>
                <a:ext cx="187" cy="19"/>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23" name="Rectangle 90"/>
              <p:cNvSpPr>
                <a:spLocks/>
              </p:cNvSpPr>
              <p:nvPr/>
            </p:nvSpPr>
            <p:spPr bwMode="auto">
              <a:xfrm>
                <a:off x="504" y="232"/>
                <a:ext cx="187" cy="19"/>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24" name="Rectangle 91"/>
              <p:cNvSpPr>
                <a:spLocks/>
              </p:cNvSpPr>
              <p:nvPr/>
            </p:nvSpPr>
            <p:spPr bwMode="auto">
              <a:xfrm>
                <a:off x="168" y="232"/>
                <a:ext cx="210" cy="18"/>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25" name="Rectangle 92"/>
              <p:cNvSpPr>
                <a:spLocks/>
              </p:cNvSpPr>
              <p:nvPr/>
            </p:nvSpPr>
            <p:spPr bwMode="auto">
              <a:xfrm>
                <a:off x="168" y="232"/>
                <a:ext cx="210" cy="18"/>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26" name="AutoShape 93"/>
              <p:cNvSpPr>
                <a:spLocks/>
              </p:cNvSpPr>
              <p:nvPr/>
            </p:nvSpPr>
            <p:spPr bwMode="auto">
              <a:xfrm>
                <a:off x="432" y="200"/>
                <a:ext cx="20" cy="56"/>
              </a:xfrm>
              <a:custGeom>
                <a:avLst/>
                <a:gdLst>
                  <a:gd name="T0" fmla="*/ 0 w 21600"/>
                  <a:gd name="T1" fmla="*/ 0 h 21600"/>
                  <a:gd name="T2" fmla="*/ 21600 w 21600"/>
                  <a:gd name="T3" fmla="*/ 21600 h 21600"/>
                </a:gdLst>
                <a:ahLst/>
                <a:cxnLst/>
                <a:rect l="T0" t="T1" r="T2" b="T3"/>
                <a:pathLst>
                  <a:path w="21600" h="21600">
                    <a:moveTo>
                      <a:pt x="21600" y="21600"/>
                    </a:moveTo>
                    <a:lnTo>
                      <a:pt x="21600" y="21600"/>
                    </a:lnTo>
                    <a:lnTo>
                      <a:pt x="19543" y="21240"/>
                    </a:lnTo>
                    <a:lnTo>
                      <a:pt x="19543" y="20880"/>
                    </a:lnTo>
                    <a:lnTo>
                      <a:pt x="19543" y="20160"/>
                    </a:lnTo>
                    <a:lnTo>
                      <a:pt x="19543" y="19800"/>
                    </a:lnTo>
                    <a:lnTo>
                      <a:pt x="17486" y="19800"/>
                    </a:lnTo>
                    <a:lnTo>
                      <a:pt x="17486" y="19080"/>
                    </a:lnTo>
                    <a:lnTo>
                      <a:pt x="17486" y="18720"/>
                    </a:lnTo>
                    <a:lnTo>
                      <a:pt x="17486" y="18000"/>
                    </a:lnTo>
                    <a:lnTo>
                      <a:pt x="17486" y="17640"/>
                    </a:lnTo>
                    <a:lnTo>
                      <a:pt x="16457" y="16920"/>
                    </a:lnTo>
                    <a:lnTo>
                      <a:pt x="16457" y="16560"/>
                    </a:lnTo>
                    <a:lnTo>
                      <a:pt x="16457" y="15840"/>
                    </a:lnTo>
                    <a:lnTo>
                      <a:pt x="14400" y="15480"/>
                    </a:lnTo>
                    <a:lnTo>
                      <a:pt x="14400" y="14760"/>
                    </a:lnTo>
                    <a:lnTo>
                      <a:pt x="14400" y="14400"/>
                    </a:lnTo>
                    <a:lnTo>
                      <a:pt x="14400" y="14040"/>
                    </a:lnTo>
                    <a:lnTo>
                      <a:pt x="14400" y="12960"/>
                    </a:lnTo>
                    <a:lnTo>
                      <a:pt x="14400" y="12240"/>
                    </a:lnTo>
                    <a:lnTo>
                      <a:pt x="14400" y="11880"/>
                    </a:lnTo>
                    <a:lnTo>
                      <a:pt x="14400" y="11160"/>
                    </a:lnTo>
                    <a:lnTo>
                      <a:pt x="14400" y="10800"/>
                    </a:lnTo>
                    <a:lnTo>
                      <a:pt x="14400" y="10080"/>
                    </a:lnTo>
                    <a:lnTo>
                      <a:pt x="14400" y="9720"/>
                    </a:lnTo>
                    <a:lnTo>
                      <a:pt x="16457" y="9720"/>
                    </a:lnTo>
                    <a:lnTo>
                      <a:pt x="16457" y="9000"/>
                    </a:lnTo>
                    <a:lnTo>
                      <a:pt x="16457" y="8640"/>
                    </a:lnTo>
                    <a:lnTo>
                      <a:pt x="16457" y="7920"/>
                    </a:lnTo>
                    <a:lnTo>
                      <a:pt x="17486" y="7560"/>
                    </a:lnTo>
                    <a:lnTo>
                      <a:pt x="17486" y="7200"/>
                    </a:lnTo>
                    <a:lnTo>
                      <a:pt x="17486" y="6840"/>
                    </a:lnTo>
                    <a:lnTo>
                      <a:pt x="17486" y="6480"/>
                    </a:lnTo>
                    <a:lnTo>
                      <a:pt x="19543" y="6480"/>
                    </a:lnTo>
                    <a:lnTo>
                      <a:pt x="19543" y="5760"/>
                    </a:lnTo>
                    <a:lnTo>
                      <a:pt x="21600" y="5760"/>
                    </a:lnTo>
                    <a:lnTo>
                      <a:pt x="14400" y="0"/>
                    </a:lnTo>
                    <a:lnTo>
                      <a:pt x="13371" y="0"/>
                    </a:lnTo>
                    <a:lnTo>
                      <a:pt x="13371" y="360"/>
                    </a:lnTo>
                    <a:lnTo>
                      <a:pt x="11314" y="360"/>
                    </a:lnTo>
                    <a:lnTo>
                      <a:pt x="11314" y="1080"/>
                    </a:lnTo>
                    <a:lnTo>
                      <a:pt x="9257" y="1080"/>
                    </a:lnTo>
                    <a:lnTo>
                      <a:pt x="9257" y="1440"/>
                    </a:lnTo>
                    <a:lnTo>
                      <a:pt x="9257" y="2160"/>
                    </a:lnTo>
                    <a:lnTo>
                      <a:pt x="8229" y="2160"/>
                    </a:lnTo>
                    <a:lnTo>
                      <a:pt x="6171" y="2160"/>
                    </a:lnTo>
                    <a:lnTo>
                      <a:pt x="6171" y="2520"/>
                    </a:lnTo>
                    <a:lnTo>
                      <a:pt x="6171" y="3240"/>
                    </a:lnTo>
                    <a:lnTo>
                      <a:pt x="6171" y="3600"/>
                    </a:lnTo>
                    <a:lnTo>
                      <a:pt x="5143" y="4320"/>
                    </a:lnTo>
                    <a:lnTo>
                      <a:pt x="3086" y="4680"/>
                    </a:lnTo>
                    <a:lnTo>
                      <a:pt x="3086" y="5400"/>
                    </a:lnTo>
                    <a:lnTo>
                      <a:pt x="1029" y="5760"/>
                    </a:lnTo>
                    <a:lnTo>
                      <a:pt x="1029" y="6480"/>
                    </a:lnTo>
                    <a:lnTo>
                      <a:pt x="1029" y="6840"/>
                    </a:lnTo>
                    <a:lnTo>
                      <a:pt x="1029" y="7200"/>
                    </a:lnTo>
                    <a:lnTo>
                      <a:pt x="0" y="7560"/>
                    </a:lnTo>
                    <a:lnTo>
                      <a:pt x="0" y="8640"/>
                    </a:lnTo>
                    <a:lnTo>
                      <a:pt x="0" y="9000"/>
                    </a:lnTo>
                    <a:lnTo>
                      <a:pt x="0" y="9720"/>
                    </a:lnTo>
                    <a:lnTo>
                      <a:pt x="0" y="10080"/>
                    </a:lnTo>
                    <a:lnTo>
                      <a:pt x="1029" y="11160"/>
                    </a:lnTo>
                    <a:lnTo>
                      <a:pt x="1029" y="11880"/>
                    </a:lnTo>
                    <a:lnTo>
                      <a:pt x="1029" y="12240"/>
                    </a:lnTo>
                    <a:lnTo>
                      <a:pt x="1029" y="12960"/>
                    </a:lnTo>
                    <a:lnTo>
                      <a:pt x="1029" y="13320"/>
                    </a:lnTo>
                    <a:lnTo>
                      <a:pt x="1029" y="14040"/>
                    </a:lnTo>
                    <a:lnTo>
                      <a:pt x="3086" y="14400"/>
                    </a:lnTo>
                    <a:lnTo>
                      <a:pt x="3086" y="14760"/>
                    </a:lnTo>
                    <a:lnTo>
                      <a:pt x="5143" y="15480"/>
                    </a:lnTo>
                    <a:lnTo>
                      <a:pt x="6171" y="15840"/>
                    </a:lnTo>
                    <a:lnTo>
                      <a:pt x="6171" y="16560"/>
                    </a:lnTo>
                    <a:lnTo>
                      <a:pt x="6171" y="16920"/>
                    </a:lnTo>
                    <a:lnTo>
                      <a:pt x="6171" y="17640"/>
                    </a:lnTo>
                    <a:lnTo>
                      <a:pt x="8229" y="17640"/>
                    </a:lnTo>
                    <a:lnTo>
                      <a:pt x="9257" y="18000"/>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27" name="AutoShape 94"/>
              <p:cNvSpPr>
                <a:spLocks/>
              </p:cNvSpPr>
              <p:nvPr/>
            </p:nvSpPr>
            <p:spPr bwMode="auto">
              <a:xfrm>
                <a:off x="432" y="200"/>
                <a:ext cx="20" cy="56"/>
              </a:xfrm>
              <a:custGeom>
                <a:avLst/>
                <a:gdLst>
                  <a:gd name="T0" fmla="*/ 0 w 21600"/>
                  <a:gd name="T1" fmla="*/ 0 h 21600"/>
                  <a:gd name="T2" fmla="*/ 21600 w 21600"/>
                  <a:gd name="T3" fmla="*/ 21600 h 21600"/>
                </a:gdLst>
                <a:ahLst/>
                <a:cxnLst/>
                <a:rect l="T0" t="T1" r="T2" b="T3"/>
                <a:pathLst>
                  <a:path w="21600" h="21600">
                    <a:moveTo>
                      <a:pt x="21600" y="21600"/>
                    </a:moveTo>
                    <a:lnTo>
                      <a:pt x="19543" y="21240"/>
                    </a:lnTo>
                    <a:lnTo>
                      <a:pt x="19543" y="20160"/>
                    </a:lnTo>
                    <a:lnTo>
                      <a:pt x="17486" y="19080"/>
                    </a:lnTo>
                    <a:lnTo>
                      <a:pt x="17486" y="17640"/>
                    </a:lnTo>
                    <a:lnTo>
                      <a:pt x="16457" y="15840"/>
                    </a:lnTo>
                    <a:lnTo>
                      <a:pt x="14400" y="14040"/>
                    </a:lnTo>
                    <a:lnTo>
                      <a:pt x="14400" y="11880"/>
                    </a:lnTo>
                    <a:lnTo>
                      <a:pt x="16457" y="8640"/>
                    </a:lnTo>
                    <a:lnTo>
                      <a:pt x="17486" y="6840"/>
                    </a:lnTo>
                    <a:lnTo>
                      <a:pt x="19543" y="5760"/>
                    </a:lnTo>
                    <a:lnTo>
                      <a:pt x="21600" y="5760"/>
                    </a:lnTo>
                    <a:lnTo>
                      <a:pt x="14400" y="0"/>
                    </a:lnTo>
                    <a:lnTo>
                      <a:pt x="11314" y="360"/>
                    </a:lnTo>
                    <a:lnTo>
                      <a:pt x="9257" y="1440"/>
                    </a:lnTo>
                    <a:lnTo>
                      <a:pt x="6171" y="2520"/>
                    </a:lnTo>
                    <a:lnTo>
                      <a:pt x="5143" y="4320"/>
                    </a:lnTo>
                    <a:lnTo>
                      <a:pt x="1029" y="5760"/>
                    </a:lnTo>
                    <a:lnTo>
                      <a:pt x="1029" y="7200"/>
                    </a:lnTo>
                    <a:lnTo>
                      <a:pt x="0" y="8640"/>
                    </a:lnTo>
                    <a:lnTo>
                      <a:pt x="1029" y="11160"/>
                    </a:lnTo>
                    <a:lnTo>
                      <a:pt x="1029" y="12960"/>
                    </a:lnTo>
                    <a:lnTo>
                      <a:pt x="3086" y="14400"/>
                    </a:lnTo>
                    <a:lnTo>
                      <a:pt x="6171" y="15840"/>
                    </a:lnTo>
                    <a:lnTo>
                      <a:pt x="6171" y="16920"/>
                    </a:lnTo>
                    <a:lnTo>
                      <a:pt x="8229" y="17640"/>
                    </a:lnTo>
                    <a:lnTo>
                      <a:pt x="9257" y="18000"/>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28" name="AutoShape 95"/>
              <p:cNvSpPr>
                <a:spLocks/>
              </p:cNvSpPr>
              <p:nvPr/>
            </p:nvSpPr>
            <p:spPr bwMode="auto">
              <a:xfrm>
                <a:off x="296" y="112"/>
                <a:ext cx="63" cy="60"/>
              </a:xfrm>
              <a:custGeom>
                <a:avLst/>
                <a:gdLst>
                  <a:gd name="T0" fmla="*/ 0 w 21600"/>
                  <a:gd name="T1" fmla="*/ 0 h 21600"/>
                  <a:gd name="T2" fmla="*/ 21600 w 21600"/>
                  <a:gd name="T3" fmla="*/ 21600 h 21600"/>
                </a:gdLst>
                <a:ahLst/>
                <a:cxnLst/>
                <a:rect l="T0" t="T1" r="T2" b="T3"/>
                <a:pathLst>
                  <a:path w="21600" h="21600">
                    <a:moveTo>
                      <a:pt x="21600" y="21600"/>
                    </a:moveTo>
                    <a:lnTo>
                      <a:pt x="21600" y="6171"/>
                    </a:lnTo>
                    <a:lnTo>
                      <a:pt x="17673" y="0"/>
                    </a:lnTo>
                    <a:lnTo>
                      <a:pt x="1309" y="0"/>
                    </a:lnTo>
                    <a:lnTo>
                      <a:pt x="1309" y="686"/>
                    </a:lnTo>
                    <a:lnTo>
                      <a:pt x="1636" y="686"/>
                    </a:lnTo>
                    <a:lnTo>
                      <a:pt x="1636" y="1029"/>
                    </a:lnTo>
                    <a:lnTo>
                      <a:pt x="2291" y="1029"/>
                    </a:lnTo>
                    <a:lnTo>
                      <a:pt x="2618" y="1371"/>
                    </a:lnTo>
                    <a:lnTo>
                      <a:pt x="3273" y="1714"/>
                    </a:lnTo>
                    <a:lnTo>
                      <a:pt x="3273" y="2057"/>
                    </a:lnTo>
                    <a:lnTo>
                      <a:pt x="3273" y="2400"/>
                    </a:lnTo>
                    <a:lnTo>
                      <a:pt x="3927" y="2743"/>
                    </a:lnTo>
                    <a:lnTo>
                      <a:pt x="3927" y="3086"/>
                    </a:lnTo>
                    <a:lnTo>
                      <a:pt x="3927" y="3429"/>
                    </a:lnTo>
                    <a:lnTo>
                      <a:pt x="4255" y="4114"/>
                    </a:lnTo>
                    <a:lnTo>
                      <a:pt x="4255" y="4457"/>
                    </a:lnTo>
                    <a:lnTo>
                      <a:pt x="4255" y="4800"/>
                    </a:lnTo>
                    <a:lnTo>
                      <a:pt x="4255" y="5143"/>
                    </a:lnTo>
                    <a:lnTo>
                      <a:pt x="4255" y="5829"/>
                    </a:lnTo>
                    <a:lnTo>
                      <a:pt x="4255" y="6171"/>
                    </a:lnTo>
                    <a:lnTo>
                      <a:pt x="4255" y="6514"/>
                    </a:lnTo>
                    <a:lnTo>
                      <a:pt x="4255" y="6857"/>
                    </a:lnTo>
                    <a:lnTo>
                      <a:pt x="4255" y="7543"/>
                    </a:lnTo>
                    <a:lnTo>
                      <a:pt x="4255" y="7886"/>
                    </a:lnTo>
                    <a:lnTo>
                      <a:pt x="4255" y="8571"/>
                    </a:lnTo>
                    <a:lnTo>
                      <a:pt x="4255" y="9600"/>
                    </a:lnTo>
                    <a:lnTo>
                      <a:pt x="4255" y="9943"/>
                    </a:lnTo>
                    <a:lnTo>
                      <a:pt x="3927" y="10286"/>
                    </a:lnTo>
                    <a:lnTo>
                      <a:pt x="3927" y="10971"/>
                    </a:lnTo>
                    <a:lnTo>
                      <a:pt x="3927" y="11314"/>
                    </a:lnTo>
                    <a:lnTo>
                      <a:pt x="3927" y="12000"/>
                    </a:lnTo>
                    <a:lnTo>
                      <a:pt x="3273" y="12686"/>
                    </a:lnTo>
                    <a:lnTo>
                      <a:pt x="3273" y="13371"/>
                    </a:lnTo>
                    <a:lnTo>
                      <a:pt x="2618" y="13371"/>
                    </a:lnTo>
                    <a:lnTo>
                      <a:pt x="2618" y="13714"/>
                    </a:lnTo>
                    <a:lnTo>
                      <a:pt x="2291" y="14400"/>
                    </a:lnTo>
                    <a:lnTo>
                      <a:pt x="1636" y="14743"/>
                    </a:lnTo>
                    <a:lnTo>
                      <a:pt x="1636" y="15086"/>
                    </a:lnTo>
                    <a:lnTo>
                      <a:pt x="1636" y="15429"/>
                    </a:lnTo>
                    <a:lnTo>
                      <a:pt x="1309" y="16114"/>
                    </a:lnTo>
                    <a:lnTo>
                      <a:pt x="655" y="16114"/>
                    </a:lnTo>
                    <a:lnTo>
                      <a:pt x="655" y="16457"/>
                    </a:lnTo>
                    <a:lnTo>
                      <a:pt x="655" y="16800"/>
                    </a:lnTo>
                    <a:lnTo>
                      <a:pt x="0" y="16800"/>
                    </a:lnTo>
                    <a:lnTo>
                      <a:pt x="5236" y="21600"/>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29" name="AutoShape 96"/>
              <p:cNvSpPr>
                <a:spLocks/>
              </p:cNvSpPr>
              <p:nvPr/>
            </p:nvSpPr>
            <p:spPr bwMode="auto">
              <a:xfrm>
                <a:off x="344" y="80"/>
                <a:ext cx="8" cy="139"/>
              </a:xfrm>
              <a:custGeom>
                <a:avLst/>
                <a:gdLst>
                  <a:gd name="T0" fmla="*/ 0 w 21600"/>
                  <a:gd name="T1" fmla="*/ 0 h 21600"/>
                  <a:gd name="T2" fmla="*/ 21600 w 21600"/>
                  <a:gd name="T3" fmla="*/ 21600 h 21600"/>
                </a:gdLst>
                <a:ahLst/>
                <a:cxnLst/>
                <a:rect l="T0" t="T1" r="T2" b="T3"/>
                <a:pathLst>
                  <a:path w="21600" h="21600">
                    <a:moveTo>
                      <a:pt x="21600" y="21600"/>
                    </a:moveTo>
                    <a:lnTo>
                      <a:pt x="21600" y="6953"/>
                    </a:lnTo>
                    <a:lnTo>
                      <a:pt x="0" y="0"/>
                    </a:lnTo>
                    <a:lnTo>
                      <a:pt x="0" y="16718"/>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30" name="AutoShape 97"/>
              <p:cNvSpPr>
                <a:spLocks/>
              </p:cNvSpPr>
              <p:nvPr/>
            </p:nvSpPr>
            <p:spPr bwMode="auto">
              <a:xfrm>
                <a:off x="304" y="112"/>
                <a:ext cx="38" cy="42"/>
              </a:xfrm>
              <a:custGeom>
                <a:avLst/>
                <a:gdLst>
                  <a:gd name="T0" fmla="*/ 0 w 21600"/>
                  <a:gd name="T1" fmla="*/ 0 h 21600"/>
                  <a:gd name="T2" fmla="*/ 21600 w 21600"/>
                  <a:gd name="T3" fmla="*/ 21600 h 21600"/>
                </a:gdLst>
                <a:ahLst/>
                <a:cxnLst/>
                <a:rect l="T0" t="T1" r="T2" b="T3"/>
                <a:pathLst>
                  <a:path w="21600" h="21600">
                    <a:moveTo>
                      <a:pt x="21600" y="21600"/>
                    </a:moveTo>
                    <a:lnTo>
                      <a:pt x="21600" y="0"/>
                    </a:lnTo>
                    <a:lnTo>
                      <a:pt x="540" y="0"/>
                    </a:lnTo>
                    <a:lnTo>
                      <a:pt x="540" y="982"/>
                    </a:lnTo>
                    <a:lnTo>
                      <a:pt x="1620" y="982"/>
                    </a:lnTo>
                    <a:lnTo>
                      <a:pt x="1620" y="1473"/>
                    </a:lnTo>
                    <a:lnTo>
                      <a:pt x="1620" y="1964"/>
                    </a:lnTo>
                    <a:lnTo>
                      <a:pt x="2160" y="1964"/>
                    </a:lnTo>
                    <a:lnTo>
                      <a:pt x="2160" y="2455"/>
                    </a:lnTo>
                    <a:lnTo>
                      <a:pt x="2160" y="2945"/>
                    </a:lnTo>
                    <a:lnTo>
                      <a:pt x="3240" y="2945"/>
                    </a:lnTo>
                    <a:lnTo>
                      <a:pt x="3240" y="3436"/>
                    </a:lnTo>
                    <a:lnTo>
                      <a:pt x="3240" y="3927"/>
                    </a:lnTo>
                    <a:lnTo>
                      <a:pt x="4320" y="3927"/>
                    </a:lnTo>
                    <a:lnTo>
                      <a:pt x="4320" y="4418"/>
                    </a:lnTo>
                    <a:lnTo>
                      <a:pt x="4320" y="4909"/>
                    </a:lnTo>
                    <a:lnTo>
                      <a:pt x="4320" y="5891"/>
                    </a:lnTo>
                    <a:lnTo>
                      <a:pt x="4320" y="6382"/>
                    </a:lnTo>
                    <a:lnTo>
                      <a:pt x="4320" y="6873"/>
                    </a:lnTo>
                    <a:lnTo>
                      <a:pt x="4320" y="7364"/>
                    </a:lnTo>
                    <a:lnTo>
                      <a:pt x="4860" y="7364"/>
                    </a:lnTo>
                    <a:lnTo>
                      <a:pt x="4860" y="8345"/>
                    </a:lnTo>
                    <a:lnTo>
                      <a:pt x="4860" y="8836"/>
                    </a:lnTo>
                    <a:lnTo>
                      <a:pt x="4860" y="9327"/>
                    </a:lnTo>
                    <a:lnTo>
                      <a:pt x="4860" y="9818"/>
                    </a:lnTo>
                    <a:lnTo>
                      <a:pt x="4860" y="10800"/>
                    </a:lnTo>
                    <a:lnTo>
                      <a:pt x="4860" y="11291"/>
                    </a:lnTo>
                    <a:lnTo>
                      <a:pt x="4320" y="11782"/>
                    </a:lnTo>
                    <a:lnTo>
                      <a:pt x="4320" y="12273"/>
                    </a:lnTo>
                    <a:lnTo>
                      <a:pt x="4320" y="13255"/>
                    </a:lnTo>
                    <a:lnTo>
                      <a:pt x="4320" y="13745"/>
                    </a:lnTo>
                    <a:lnTo>
                      <a:pt x="4320" y="14727"/>
                    </a:lnTo>
                    <a:lnTo>
                      <a:pt x="4320" y="15709"/>
                    </a:lnTo>
                    <a:lnTo>
                      <a:pt x="3240" y="15709"/>
                    </a:lnTo>
                    <a:lnTo>
                      <a:pt x="3240" y="16200"/>
                    </a:lnTo>
                    <a:lnTo>
                      <a:pt x="3240" y="16691"/>
                    </a:lnTo>
                    <a:lnTo>
                      <a:pt x="2160" y="17182"/>
                    </a:lnTo>
                    <a:lnTo>
                      <a:pt x="1620" y="18164"/>
                    </a:lnTo>
                    <a:lnTo>
                      <a:pt x="1620" y="18655"/>
                    </a:lnTo>
                    <a:lnTo>
                      <a:pt x="1620" y="19145"/>
                    </a:lnTo>
                    <a:lnTo>
                      <a:pt x="1620" y="19636"/>
                    </a:lnTo>
                    <a:lnTo>
                      <a:pt x="540" y="19636"/>
                    </a:lnTo>
                    <a:lnTo>
                      <a:pt x="540" y="20127"/>
                    </a:lnTo>
                    <a:lnTo>
                      <a:pt x="540" y="21109"/>
                    </a:lnTo>
                    <a:lnTo>
                      <a:pt x="540" y="21600"/>
                    </a:lnTo>
                    <a:lnTo>
                      <a:pt x="0" y="21600"/>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31" name="Rectangle 98"/>
              <p:cNvSpPr>
                <a:spLocks/>
              </p:cNvSpPr>
              <p:nvPr/>
            </p:nvSpPr>
            <p:spPr bwMode="auto">
              <a:xfrm>
                <a:off x="352" y="136"/>
                <a:ext cx="208" cy="18"/>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32" name="Rectangle 99"/>
              <p:cNvSpPr>
                <a:spLocks/>
              </p:cNvSpPr>
              <p:nvPr/>
            </p:nvSpPr>
            <p:spPr bwMode="auto">
              <a:xfrm>
                <a:off x="352" y="136"/>
                <a:ext cx="208" cy="18"/>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33" name="AutoShape 100"/>
              <p:cNvSpPr>
                <a:spLocks/>
              </p:cNvSpPr>
              <p:nvPr/>
            </p:nvSpPr>
            <p:spPr bwMode="auto">
              <a:xfrm>
                <a:off x="216" y="32"/>
                <a:ext cx="64" cy="58"/>
              </a:xfrm>
              <a:custGeom>
                <a:avLst/>
                <a:gdLst>
                  <a:gd name="T0" fmla="*/ 0 w 21600"/>
                  <a:gd name="T1" fmla="*/ 0 h 21600"/>
                  <a:gd name="T2" fmla="*/ 21600 w 21600"/>
                  <a:gd name="T3" fmla="*/ 21600 h 21600"/>
                </a:gdLst>
                <a:ahLst/>
                <a:cxnLst/>
                <a:rect l="T0" t="T1" r="T2" b="T3"/>
                <a:pathLst>
                  <a:path w="21600" h="21600">
                    <a:moveTo>
                      <a:pt x="21600" y="21600"/>
                    </a:moveTo>
                    <a:lnTo>
                      <a:pt x="21600" y="6728"/>
                    </a:lnTo>
                    <a:lnTo>
                      <a:pt x="17409" y="0"/>
                    </a:lnTo>
                    <a:lnTo>
                      <a:pt x="1290" y="0"/>
                    </a:lnTo>
                    <a:lnTo>
                      <a:pt x="1612" y="0"/>
                    </a:lnTo>
                    <a:lnTo>
                      <a:pt x="1612" y="708"/>
                    </a:lnTo>
                    <a:lnTo>
                      <a:pt x="1612" y="1062"/>
                    </a:lnTo>
                    <a:lnTo>
                      <a:pt x="2257" y="1062"/>
                    </a:lnTo>
                    <a:lnTo>
                      <a:pt x="2579" y="1416"/>
                    </a:lnTo>
                    <a:lnTo>
                      <a:pt x="2579" y="1770"/>
                    </a:lnTo>
                    <a:lnTo>
                      <a:pt x="3224" y="2125"/>
                    </a:lnTo>
                    <a:lnTo>
                      <a:pt x="3224" y="2479"/>
                    </a:lnTo>
                    <a:lnTo>
                      <a:pt x="3224" y="2833"/>
                    </a:lnTo>
                    <a:lnTo>
                      <a:pt x="3224" y="3187"/>
                    </a:lnTo>
                    <a:lnTo>
                      <a:pt x="3869" y="3541"/>
                    </a:lnTo>
                    <a:lnTo>
                      <a:pt x="3869" y="4249"/>
                    </a:lnTo>
                    <a:lnTo>
                      <a:pt x="4191" y="4249"/>
                    </a:lnTo>
                    <a:lnTo>
                      <a:pt x="4191" y="4957"/>
                    </a:lnTo>
                    <a:lnTo>
                      <a:pt x="4191" y="5666"/>
                    </a:lnTo>
                    <a:lnTo>
                      <a:pt x="4191" y="6374"/>
                    </a:lnTo>
                    <a:lnTo>
                      <a:pt x="4191" y="6728"/>
                    </a:lnTo>
                    <a:lnTo>
                      <a:pt x="4191" y="7082"/>
                    </a:lnTo>
                    <a:lnTo>
                      <a:pt x="4191" y="7436"/>
                    </a:lnTo>
                    <a:lnTo>
                      <a:pt x="4191" y="8144"/>
                    </a:lnTo>
                    <a:lnTo>
                      <a:pt x="4191" y="8498"/>
                    </a:lnTo>
                    <a:lnTo>
                      <a:pt x="4191" y="8852"/>
                    </a:lnTo>
                    <a:lnTo>
                      <a:pt x="4191" y="9561"/>
                    </a:lnTo>
                    <a:lnTo>
                      <a:pt x="4191" y="10269"/>
                    </a:lnTo>
                    <a:lnTo>
                      <a:pt x="3869" y="10623"/>
                    </a:lnTo>
                    <a:lnTo>
                      <a:pt x="3869" y="10977"/>
                    </a:lnTo>
                    <a:lnTo>
                      <a:pt x="3224" y="11331"/>
                    </a:lnTo>
                    <a:lnTo>
                      <a:pt x="3224" y="11685"/>
                    </a:lnTo>
                    <a:lnTo>
                      <a:pt x="3224" y="12393"/>
                    </a:lnTo>
                    <a:lnTo>
                      <a:pt x="3224" y="12748"/>
                    </a:lnTo>
                    <a:lnTo>
                      <a:pt x="2579" y="13102"/>
                    </a:lnTo>
                    <a:lnTo>
                      <a:pt x="2579" y="14164"/>
                    </a:lnTo>
                    <a:lnTo>
                      <a:pt x="2257" y="14518"/>
                    </a:lnTo>
                    <a:lnTo>
                      <a:pt x="2257" y="14872"/>
                    </a:lnTo>
                    <a:lnTo>
                      <a:pt x="1612" y="14872"/>
                    </a:lnTo>
                    <a:lnTo>
                      <a:pt x="1612" y="15226"/>
                    </a:lnTo>
                    <a:lnTo>
                      <a:pt x="1612" y="15580"/>
                    </a:lnTo>
                    <a:lnTo>
                      <a:pt x="1290" y="15580"/>
                    </a:lnTo>
                    <a:lnTo>
                      <a:pt x="1290" y="16289"/>
                    </a:lnTo>
                    <a:lnTo>
                      <a:pt x="645" y="16643"/>
                    </a:lnTo>
                    <a:lnTo>
                      <a:pt x="645" y="16997"/>
                    </a:lnTo>
                    <a:lnTo>
                      <a:pt x="0" y="17351"/>
                    </a:lnTo>
                    <a:lnTo>
                      <a:pt x="5158" y="21600"/>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34" name="AutoShape 101"/>
              <p:cNvSpPr>
                <a:spLocks/>
              </p:cNvSpPr>
              <p:nvPr/>
            </p:nvSpPr>
            <p:spPr bwMode="auto">
              <a:xfrm>
                <a:off x="264" y="0"/>
                <a:ext cx="8" cy="135"/>
              </a:xfrm>
              <a:custGeom>
                <a:avLst/>
                <a:gdLst>
                  <a:gd name="T0" fmla="*/ 0 w 21600"/>
                  <a:gd name="T1" fmla="*/ 0 h 21600"/>
                  <a:gd name="T2" fmla="*/ 21600 w 21600"/>
                  <a:gd name="T3" fmla="*/ 21600 h 21600"/>
                </a:gdLst>
                <a:ahLst/>
                <a:cxnLst/>
                <a:rect l="T0" t="T1" r="T2" b="T3"/>
                <a:pathLst>
                  <a:path w="21600" h="21600">
                    <a:moveTo>
                      <a:pt x="21600" y="21600"/>
                    </a:moveTo>
                    <a:lnTo>
                      <a:pt x="21600" y="6693"/>
                    </a:lnTo>
                    <a:lnTo>
                      <a:pt x="0" y="0"/>
                    </a:lnTo>
                    <a:lnTo>
                      <a:pt x="0" y="17189"/>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35" name="AutoShape 102"/>
              <p:cNvSpPr>
                <a:spLocks/>
              </p:cNvSpPr>
              <p:nvPr/>
            </p:nvSpPr>
            <p:spPr bwMode="auto">
              <a:xfrm>
                <a:off x="224" y="32"/>
                <a:ext cx="36" cy="42"/>
              </a:xfrm>
              <a:custGeom>
                <a:avLst/>
                <a:gdLst>
                  <a:gd name="T0" fmla="*/ 0 w 21600"/>
                  <a:gd name="T1" fmla="*/ 0 h 21600"/>
                  <a:gd name="T2" fmla="*/ 21600 w 21600"/>
                  <a:gd name="T3" fmla="*/ 21600 h 21600"/>
                </a:gdLst>
                <a:ahLst/>
                <a:cxnLst/>
                <a:rect l="T0" t="T1" r="T2" b="T3"/>
                <a:pathLst>
                  <a:path w="21600" h="21600">
                    <a:moveTo>
                      <a:pt x="21600" y="21600"/>
                    </a:moveTo>
                    <a:lnTo>
                      <a:pt x="21600" y="0"/>
                    </a:lnTo>
                    <a:lnTo>
                      <a:pt x="1137" y="0"/>
                    </a:lnTo>
                    <a:lnTo>
                      <a:pt x="1137" y="491"/>
                    </a:lnTo>
                    <a:lnTo>
                      <a:pt x="1705" y="491"/>
                    </a:lnTo>
                    <a:lnTo>
                      <a:pt x="1705" y="982"/>
                    </a:lnTo>
                    <a:lnTo>
                      <a:pt x="2842" y="982"/>
                    </a:lnTo>
                    <a:lnTo>
                      <a:pt x="2842" y="1964"/>
                    </a:lnTo>
                    <a:lnTo>
                      <a:pt x="2842" y="2455"/>
                    </a:lnTo>
                    <a:lnTo>
                      <a:pt x="3411" y="2455"/>
                    </a:lnTo>
                    <a:lnTo>
                      <a:pt x="3411" y="2945"/>
                    </a:lnTo>
                    <a:lnTo>
                      <a:pt x="3411" y="3436"/>
                    </a:lnTo>
                    <a:lnTo>
                      <a:pt x="3411" y="3927"/>
                    </a:lnTo>
                    <a:lnTo>
                      <a:pt x="3411" y="4418"/>
                    </a:lnTo>
                    <a:lnTo>
                      <a:pt x="4547" y="4418"/>
                    </a:lnTo>
                    <a:lnTo>
                      <a:pt x="4547" y="4909"/>
                    </a:lnTo>
                    <a:lnTo>
                      <a:pt x="4547" y="5891"/>
                    </a:lnTo>
                    <a:lnTo>
                      <a:pt x="4547" y="6382"/>
                    </a:lnTo>
                    <a:lnTo>
                      <a:pt x="4547" y="6873"/>
                    </a:lnTo>
                    <a:lnTo>
                      <a:pt x="5684" y="6873"/>
                    </a:lnTo>
                    <a:lnTo>
                      <a:pt x="5684" y="7364"/>
                    </a:lnTo>
                    <a:lnTo>
                      <a:pt x="5684" y="8345"/>
                    </a:lnTo>
                    <a:lnTo>
                      <a:pt x="5684" y="8836"/>
                    </a:lnTo>
                    <a:lnTo>
                      <a:pt x="5684" y="9818"/>
                    </a:lnTo>
                    <a:lnTo>
                      <a:pt x="5684" y="10800"/>
                    </a:lnTo>
                    <a:lnTo>
                      <a:pt x="5684" y="11291"/>
                    </a:lnTo>
                    <a:lnTo>
                      <a:pt x="4547" y="12273"/>
                    </a:lnTo>
                    <a:lnTo>
                      <a:pt x="4547" y="13255"/>
                    </a:lnTo>
                    <a:lnTo>
                      <a:pt x="4547" y="13745"/>
                    </a:lnTo>
                    <a:lnTo>
                      <a:pt x="3411" y="14236"/>
                    </a:lnTo>
                    <a:lnTo>
                      <a:pt x="3411" y="14727"/>
                    </a:lnTo>
                    <a:lnTo>
                      <a:pt x="3411" y="16200"/>
                    </a:lnTo>
                    <a:lnTo>
                      <a:pt x="3411" y="16691"/>
                    </a:lnTo>
                    <a:lnTo>
                      <a:pt x="2842" y="17182"/>
                    </a:lnTo>
                    <a:lnTo>
                      <a:pt x="2842" y="18164"/>
                    </a:lnTo>
                    <a:lnTo>
                      <a:pt x="2842" y="18655"/>
                    </a:lnTo>
                    <a:lnTo>
                      <a:pt x="2842" y="19145"/>
                    </a:lnTo>
                    <a:lnTo>
                      <a:pt x="1705" y="19145"/>
                    </a:lnTo>
                    <a:lnTo>
                      <a:pt x="1705" y="19636"/>
                    </a:lnTo>
                    <a:lnTo>
                      <a:pt x="1137" y="20618"/>
                    </a:lnTo>
                    <a:lnTo>
                      <a:pt x="1137" y="21109"/>
                    </a:lnTo>
                    <a:lnTo>
                      <a:pt x="1137" y="21600"/>
                    </a:lnTo>
                    <a:lnTo>
                      <a:pt x="0" y="21600"/>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36" name="Rectangle 103"/>
              <p:cNvSpPr>
                <a:spLocks/>
              </p:cNvSpPr>
              <p:nvPr/>
            </p:nvSpPr>
            <p:spPr bwMode="auto">
              <a:xfrm>
                <a:off x="272" y="55"/>
                <a:ext cx="69" cy="19"/>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37" name="Rectangle 104"/>
              <p:cNvSpPr>
                <a:spLocks/>
              </p:cNvSpPr>
              <p:nvPr/>
            </p:nvSpPr>
            <p:spPr bwMode="auto">
              <a:xfrm>
                <a:off x="272" y="55"/>
                <a:ext cx="69" cy="19"/>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38" name="Rectangle 105"/>
              <p:cNvSpPr>
                <a:spLocks/>
              </p:cNvSpPr>
              <p:nvPr/>
            </p:nvSpPr>
            <p:spPr bwMode="auto">
              <a:xfrm>
                <a:off x="352" y="304"/>
                <a:ext cx="90" cy="19"/>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39" name="Rectangle 106"/>
              <p:cNvSpPr>
                <a:spLocks/>
              </p:cNvSpPr>
              <p:nvPr/>
            </p:nvSpPr>
            <p:spPr bwMode="auto">
              <a:xfrm>
                <a:off x="352" y="304"/>
                <a:ext cx="90" cy="19"/>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40" name="AutoShape 107"/>
              <p:cNvSpPr>
                <a:spLocks/>
              </p:cNvSpPr>
              <p:nvPr/>
            </p:nvSpPr>
            <p:spPr bwMode="auto">
              <a:xfrm>
                <a:off x="503" y="280"/>
                <a:ext cx="65" cy="59"/>
              </a:xfrm>
              <a:custGeom>
                <a:avLst/>
                <a:gdLst>
                  <a:gd name="T0" fmla="*/ 0 w 21600"/>
                  <a:gd name="T1" fmla="*/ 0 h 21600"/>
                  <a:gd name="T2" fmla="*/ 21600 w 21600"/>
                  <a:gd name="T3" fmla="*/ 21600 h 21600"/>
                </a:gdLst>
                <a:ahLst/>
                <a:cxnLst/>
                <a:rect l="T0" t="T1" r="T2" b="T3"/>
                <a:pathLst>
                  <a:path w="21600" h="21600">
                    <a:moveTo>
                      <a:pt x="21600" y="21600"/>
                    </a:moveTo>
                    <a:lnTo>
                      <a:pt x="21600" y="6619"/>
                    </a:lnTo>
                    <a:lnTo>
                      <a:pt x="17409" y="0"/>
                    </a:lnTo>
                    <a:lnTo>
                      <a:pt x="1290" y="0"/>
                    </a:lnTo>
                    <a:lnTo>
                      <a:pt x="1290" y="697"/>
                    </a:lnTo>
                    <a:lnTo>
                      <a:pt x="1612" y="697"/>
                    </a:lnTo>
                    <a:lnTo>
                      <a:pt x="1612" y="1045"/>
                    </a:lnTo>
                    <a:lnTo>
                      <a:pt x="2257" y="1394"/>
                    </a:lnTo>
                    <a:lnTo>
                      <a:pt x="2257" y="1742"/>
                    </a:lnTo>
                    <a:lnTo>
                      <a:pt x="2579" y="2090"/>
                    </a:lnTo>
                    <a:lnTo>
                      <a:pt x="3224" y="2439"/>
                    </a:lnTo>
                    <a:lnTo>
                      <a:pt x="3224" y="2787"/>
                    </a:lnTo>
                    <a:lnTo>
                      <a:pt x="3224" y="3135"/>
                    </a:lnTo>
                    <a:lnTo>
                      <a:pt x="3224" y="3484"/>
                    </a:lnTo>
                    <a:lnTo>
                      <a:pt x="3869" y="4181"/>
                    </a:lnTo>
                    <a:lnTo>
                      <a:pt x="4191" y="4529"/>
                    </a:lnTo>
                    <a:lnTo>
                      <a:pt x="4191" y="4877"/>
                    </a:lnTo>
                    <a:lnTo>
                      <a:pt x="4191" y="5226"/>
                    </a:lnTo>
                    <a:lnTo>
                      <a:pt x="4191" y="5923"/>
                    </a:lnTo>
                    <a:lnTo>
                      <a:pt x="4191" y="6271"/>
                    </a:lnTo>
                    <a:lnTo>
                      <a:pt x="4191" y="6619"/>
                    </a:lnTo>
                    <a:lnTo>
                      <a:pt x="4191" y="7665"/>
                    </a:lnTo>
                    <a:lnTo>
                      <a:pt x="4191" y="8013"/>
                    </a:lnTo>
                    <a:lnTo>
                      <a:pt x="4191" y="8361"/>
                    </a:lnTo>
                    <a:lnTo>
                      <a:pt x="4191" y="8710"/>
                    </a:lnTo>
                    <a:lnTo>
                      <a:pt x="4191" y="9406"/>
                    </a:lnTo>
                    <a:lnTo>
                      <a:pt x="4191" y="9755"/>
                    </a:lnTo>
                    <a:lnTo>
                      <a:pt x="3869" y="10103"/>
                    </a:lnTo>
                    <a:lnTo>
                      <a:pt x="3869" y="10452"/>
                    </a:lnTo>
                    <a:lnTo>
                      <a:pt x="3869" y="11497"/>
                    </a:lnTo>
                    <a:lnTo>
                      <a:pt x="3224" y="11497"/>
                    </a:lnTo>
                    <a:lnTo>
                      <a:pt x="3224" y="12194"/>
                    </a:lnTo>
                    <a:lnTo>
                      <a:pt x="3224" y="12542"/>
                    </a:lnTo>
                    <a:lnTo>
                      <a:pt x="2579" y="13587"/>
                    </a:lnTo>
                    <a:lnTo>
                      <a:pt x="2257" y="13935"/>
                    </a:lnTo>
                    <a:lnTo>
                      <a:pt x="2257" y="14284"/>
                    </a:lnTo>
                    <a:lnTo>
                      <a:pt x="2257" y="14981"/>
                    </a:lnTo>
                    <a:lnTo>
                      <a:pt x="1612" y="15329"/>
                    </a:lnTo>
                    <a:lnTo>
                      <a:pt x="1612" y="15677"/>
                    </a:lnTo>
                    <a:lnTo>
                      <a:pt x="1612" y="16026"/>
                    </a:lnTo>
                    <a:lnTo>
                      <a:pt x="1290" y="16026"/>
                    </a:lnTo>
                    <a:lnTo>
                      <a:pt x="1290" y="16723"/>
                    </a:lnTo>
                    <a:lnTo>
                      <a:pt x="645" y="16723"/>
                    </a:lnTo>
                    <a:lnTo>
                      <a:pt x="645" y="17071"/>
                    </a:lnTo>
                    <a:lnTo>
                      <a:pt x="0" y="17071"/>
                    </a:lnTo>
                    <a:lnTo>
                      <a:pt x="0" y="17419"/>
                    </a:lnTo>
                    <a:lnTo>
                      <a:pt x="5158" y="21600"/>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41" name="AutoShape 108"/>
              <p:cNvSpPr>
                <a:spLocks/>
              </p:cNvSpPr>
              <p:nvPr/>
            </p:nvSpPr>
            <p:spPr bwMode="auto">
              <a:xfrm>
                <a:off x="552" y="256"/>
                <a:ext cx="10" cy="119"/>
              </a:xfrm>
              <a:custGeom>
                <a:avLst/>
                <a:gdLst>
                  <a:gd name="T0" fmla="*/ 0 w 21600"/>
                  <a:gd name="T1" fmla="*/ 0 h 21600"/>
                  <a:gd name="T2" fmla="*/ 21600 w 21600"/>
                  <a:gd name="T3" fmla="*/ 21600 h 21600"/>
                </a:gdLst>
                <a:ahLst/>
                <a:cxnLst/>
                <a:rect l="T0" t="T1" r="T2" b="T3"/>
                <a:pathLst>
                  <a:path w="21600" h="21600">
                    <a:moveTo>
                      <a:pt x="21600" y="21600"/>
                    </a:moveTo>
                    <a:lnTo>
                      <a:pt x="21600" y="6912"/>
                    </a:lnTo>
                    <a:lnTo>
                      <a:pt x="0" y="0"/>
                    </a:lnTo>
                    <a:lnTo>
                      <a:pt x="0" y="17626"/>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42" name="AutoShape 109"/>
              <p:cNvSpPr>
                <a:spLocks/>
              </p:cNvSpPr>
              <p:nvPr/>
            </p:nvSpPr>
            <p:spPr bwMode="auto">
              <a:xfrm>
                <a:off x="512" y="288"/>
                <a:ext cx="36" cy="42"/>
              </a:xfrm>
              <a:custGeom>
                <a:avLst/>
                <a:gdLst>
                  <a:gd name="T0" fmla="*/ 0 w 21600"/>
                  <a:gd name="T1" fmla="*/ 0 h 21600"/>
                  <a:gd name="T2" fmla="*/ 21600 w 21600"/>
                  <a:gd name="T3" fmla="*/ 21600 h 21600"/>
                </a:gdLst>
                <a:ahLst/>
                <a:cxnLst/>
                <a:rect l="T0" t="T1" r="T2" b="T3"/>
                <a:pathLst>
                  <a:path w="21600" h="21600">
                    <a:moveTo>
                      <a:pt x="21600" y="21600"/>
                    </a:moveTo>
                    <a:lnTo>
                      <a:pt x="21600" y="0"/>
                    </a:lnTo>
                    <a:lnTo>
                      <a:pt x="1137" y="0"/>
                    </a:lnTo>
                    <a:lnTo>
                      <a:pt x="1137" y="491"/>
                    </a:lnTo>
                    <a:lnTo>
                      <a:pt x="1705" y="491"/>
                    </a:lnTo>
                    <a:lnTo>
                      <a:pt x="1705" y="982"/>
                    </a:lnTo>
                    <a:lnTo>
                      <a:pt x="2842" y="982"/>
                    </a:lnTo>
                    <a:lnTo>
                      <a:pt x="2842" y="1964"/>
                    </a:lnTo>
                    <a:lnTo>
                      <a:pt x="2842" y="2455"/>
                    </a:lnTo>
                    <a:lnTo>
                      <a:pt x="2842" y="2945"/>
                    </a:lnTo>
                    <a:lnTo>
                      <a:pt x="3411" y="2945"/>
                    </a:lnTo>
                    <a:lnTo>
                      <a:pt x="3411" y="3436"/>
                    </a:lnTo>
                    <a:lnTo>
                      <a:pt x="3411" y="3927"/>
                    </a:lnTo>
                    <a:lnTo>
                      <a:pt x="4547" y="3927"/>
                    </a:lnTo>
                    <a:lnTo>
                      <a:pt x="4547" y="4418"/>
                    </a:lnTo>
                    <a:lnTo>
                      <a:pt x="4547" y="4909"/>
                    </a:lnTo>
                    <a:lnTo>
                      <a:pt x="4547" y="5891"/>
                    </a:lnTo>
                    <a:lnTo>
                      <a:pt x="4547" y="6382"/>
                    </a:lnTo>
                    <a:lnTo>
                      <a:pt x="4547" y="6873"/>
                    </a:lnTo>
                    <a:lnTo>
                      <a:pt x="4547" y="7364"/>
                    </a:lnTo>
                    <a:lnTo>
                      <a:pt x="4547" y="8345"/>
                    </a:lnTo>
                    <a:lnTo>
                      <a:pt x="4547" y="9327"/>
                    </a:lnTo>
                    <a:lnTo>
                      <a:pt x="5684" y="9327"/>
                    </a:lnTo>
                    <a:lnTo>
                      <a:pt x="5684" y="9818"/>
                    </a:lnTo>
                    <a:lnTo>
                      <a:pt x="4547" y="10800"/>
                    </a:lnTo>
                    <a:lnTo>
                      <a:pt x="4547" y="11291"/>
                    </a:lnTo>
                    <a:lnTo>
                      <a:pt x="4547" y="11782"/>
                    </a:lnTo>
                    <a:lnTo>
                      <a:pt x="4547" y="12273"/>
                    </a:lnTo>
                    <a:lnTo>
                      <a:pt x="4547" y="13255"/>
                    </a:lnTo>
                    <a:lnTo>
                      <a:pt x="4547" y="13745"/>
                    </a:lnTo>
                    <a:lnTo>
                      <a:pt x="4547" y="14236"/>
                    </a:lnTo>
                    <a:lnTo>
                      <a:pt x="4547" y="14727"/>
                    </a:lnTo>
                    <a:lnTo>
                      <a:pt x="3411" y="15709"/>
                    </a:lnTo>
                    <a:lnTo>
                      <a:pt x="3411" y="16200"/>
                    </a:lnTo>
                    <a:lnTo>
                      <a:pt x="3411" y="16691"/>
                    </a:lnTo>
                    <a:lnTo>
                      <a:pt x="2842" y="16691"/>
                    </a:lnTo>
                    <a:lnTo>
                      <a:pt x="2842" y="17182"/>
                    </a:lnTo>
                    <a:lnTo>
                      <a:pt x="2842" y="18655"/>
                    </a:lnTo>
                    <a:lnTo>
                      <a:pt x="1705" y="19145"/>
                    </a:lnTo>
                    <a:lnTo>
                      <a:pt x="1705" y="19636"/>
                    </a:lnTo>
                    <a:lnTo>
                      <a:pt x="1137" y="19636"/>
                    </a:lnTo>
                    <a:lnTo>
                      <a:pt x="1137" y="20618"/>
                    </a:lnTo>
                    <a:lnTo>
                      <a:pt x="1137" y="21109"/>
                    </a:lnTo>
                    <a:lnTo>
                      <a:pt x="1137" y="21600"/>
                    </a:lnTo>
                    <a:lnTo>
                      <a:pt x="0" y="21600"/>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43" name="AutoShape 110"/>
              <p:cNvSpPr>
                <a:spLocks/>
              </p:cNvSpPr>
              <p:nvPr/>
            </p:nvSpPr>
            <p:spPr bwMode="auto">
              <a:xfrm>
                <a:off x="440" y="280"/>
                <a:ext cx="62" cy="58"/>
              </a:xfrm>
              <a:custGeom>
                <a:avLst/>
                <a:gdLst>
                  <a:gd name="T0" fmla="*/ 0 w 21600"/>
                  <a:gd name="T1" fmla="*/ 0 h 21600"/>
                  <a:gd name="T2" fmla="*/ 21600 w 21600"/>
                  <a:gd name="T3" fmla="*/ 21600 h 21600"/>
                </a:gdLst>
                <a:ahLst/>
                <a:cxnLst/>
                <a:rect l="T0" t="T1" r="T2" b="T3"/>
                <a:pathLst>
                  <a:path w="21600" h="21600">
                    <a:moveTo>
                      <a:pt x="0" y="16643"/>
                    </a:moveTo>
                    <a:lnTo>
                      <a:pt x="0" y="0"/>
                    </a:lnTo>
                    <a:lnTo>
                      <a:pt x="332" y="0"/>
                    </a:lnTo>
                    <a:lnTo>
                      <a:pt x="997" y="0"/>
                    </a:lnTo>
                    <a:lnTo>
                      <a:pt x="1662" y="0"/>
                    </a:lnTo>
                    <a:lnTo>
                      <a:pt x="2658" y="0"/>
                    </a:lnTo>
                    <a:lnTo>
                      <a:pt x="2991" y="0"/>
                    </a:lnTo>
                    <a:lnTo>
                      <a:pt x="3988" y="0"/>
                    </a:lnTo>
                    <a:lnTo>
                      <a:pt x="4652" y="0"/>
                    </a:lnTo>
                    <a:lnTo>
                      <a:pt x="5649" y="0"/>
                    </a:lnTo>
                    <a:lnTo>
                      <a:pt x="6646" y="0"/>
                    </a:lnTo>
                    <a:lnTo>
                      <a:pt x="7975" y="0"/>
                    </a:lnTo>
                    <a:lnTo>
                      <a:pt x="8972" y="0"/>
                    </a:lnTo>
                    <a:lnTo>
                      <a:pt x="9305" y="354"/>
                    </a:lnTo>
                    <a:lnTo>
                      <a:pt x="10302" y="354"/>
                    </a:lnTo>
                    <a:lnTo>
                      <a:pt x="11631" y="708"/>
                    </a:lnTo>
                    <a:lnTo>
                      <a:pt x="11963" y="708"/>
                    </a:lnTo>
                    <a:lnTo>
                      <a:pt x="13625" y="1062"/>
                    </a:lnTo>
                    <a:lnTo>
                      <a:pt x="13957" y="1416"/>
                    </a:lnTo>
                    <a:lnTo>
                      <a:pt x="15618" y="1770"/>
                    </a:lnTo>
                    <a:lnTo>
                      <a:pt x="16283" y="2125"/>
                    </a:lnTo>
                    <a:lnTo>
                      <a:pt x="16615" y="2479"/>
                    </a:lnTo>
                    <a:lnTo>
                      <a:pt x="17945" y="2833"/>
                    </a:lnTo>
                    <a:lnTo>
                      <a:pt x="18277" y="3541"/>
                    </a:lnTo>
                    <a:lnTo>
                      <a:pt x="18942" y="4249"/>
                    </a:lnTo>
                    <a:lnTo>
                      <a:pt x="19938" y="4603"/>
                    </a:lnTo>
                    <a:lnTo>
                      <a:pt x="19938" y="5666"/>
                    </a:lnTo>
                    <a:lnTo>
                      <a:pt x="20935" y="6374"/>
                    </a:lnTo>
                    <a:lnTo>
                      <a:pt x="20935" y="7436"/>
                    </a:lnTo>
                    <a:lnTo>
                      <a:pt x="20935" y="8144"/>
                    </a:lnTo>
                    <a:lnTo>
                      <a:pt x="21600" y="9561"/>
                    </a:lnTo>
                    <a:lnTo>
                      <a:pt x="21600" y="10623"/>
                    </a:lnTo>
                    <a:lnTo>
                      <a:pt x="21600" y="10977"/>
                    </a:lnTo>
                    <a:lnTo>
                      <a:pt x="21600" y="11685"/>
                    </a:lnTo>
                    <a:lnTo>
                      <a:pt x="21600" y="12748"/>
                    </a:lnTo>
                    <a:lnTo>
                      <a:pt x="21600" y="13102"/>
                    </a:lnTo>
                    <a:lnTo>
                      <a:pt x="20935" y="13456"/>
                    </a:lnTo>
                    <a:lnTo>
                      <a:pt x="20935" y="14518"/>
                    </a:lnTo>
                    <a:lnTo>
                      <a:pt x="20935" y="14872"/>
                    </a:lnTo>
                    <a:lnTo>
                      <a:pt x="20935" y="15226"/>
                    </a:lnTo>
                    <a:lnTo>
                      <a:pt x="20935" y="15934"/>
                    </a:lnTo>
                    <a:lnTo>
                      <a:pt x="20271" y="16643"/>
                    </a:lnTo>
                    <a:lnTo>
                      <a:pt x="19938" y="16997"/>
                    </a:lnTo>
                    <a:lnTo>
                      <a:pt x="19938" y="17705"/>
                    </a:lnTo>
                    <a:lnTo>
                      <a:pt x="19274" y="18059"/>
                    </a:lnTo>
                    <a:lnTo>
                      <a:pt x="18942" y="18059"/>
                    </a:lnTo>
                    <a:lnTo>
                      <a:pt x="18942" y="18413"/>
                    </a:lnTo>
                    <a:lnTo>
                      <a:pt x="18277" y="18767"/>
                    </a:lnTo>
                    <a:lnTo>
                      <a:pt x="17945" y="19475"/>
                    </a:lnTo>
                    <a:lnTo>
                      <a:pt x="17280" y="19830"/>
                    </a:lnTo>
                    <a:lnTo>
                      <a:pt x="16615" y="19830"/>
                    </a:lnTo>
                    <a:lnTo>
                      <a:pt x="16283" y="19830"/>
                    </a:lnTo>
                    <a:lnTo>
                      <a:pt x="16283" y="20184"/>
                    </a:lnTo>
                    <a:lnTo>
                      <a:pt x="15618" y="20184"/>
                    </a:lnTo>
                    <a:lnTo>
                      <a:pt x="15286" y="20184"/>
                    </a:lnTo>
                    <a:lnTo>
                      <a:pt x="14622" y="20538"/>
                    </a:lnTo>
                    <a:lnTo>
                      <a:pt x="13957" y="20538"/>
                    </a:lnTo>
                    <a:lnTo>
                      <a:pt x="13625" y="20538"/>
                    </a:lnTo>
                    <a:lnTo>
                      <a:pt x="12960" y="20538"/>
                    </a:lnTo>
                    <a:lnTo>
                      <a:pt x="12628" y="20892"/>
                    </a:lnTo>
                    <a:lnTo>
                      <a:pt x="11963" y="20892"/>
                    </a:lnTo>
                    <a:lnTo>
                      <a:pt x="11631" y="21600"/>
                    </a:lnTo>
                    <a:lnTo>
                      <a:pt x="10966" y="21600"/>
                    </a:lnTo>
                    <a:lnTo>
                      <a:pt x="10302" y="21600"/>
                    </a:lnTo>
                    <a:lnTo>
                      <a:pt x="9969" y="21600"/>
                    </a:lnTo>
                    <a:lnTo>
                      <a:pt x="9305" y="21600"/>
                    </a:lnTo>
                    <a:lnTo>
                      <a:pt x="8972" y="21600"/>
                    </a:lnTo>
                    <a:lnTo>
                      <a:pt x="8308" y="21600"/>
                    </a:lnTo>
                    <a:lnTo>
                      <a:pt x="7975" y="21600"/>
                    </a:lnTo>
                    <a:lnTo>
                      <a:pt x="7311" y="21600"/>
                    </a:lnTo>
                    <a:lnTo>
                      <a:pt x="6646" y="21600"/>
                    </a:lnTo>
                    <a:lnTo>
                      <a:pt x="6314" y="21600"/>
                    </a:lnTo>
                    <a:lnTo>
                      <a:pt x="5649" y="21600"/>
                    </a:lnTo>
                    <a:lnTo>
                      <a:pt x="5317" y="21600"/>
                    </a:lnTo>
                    <a:lnTo>
                      <a:pt x="4652" y="21600"/>
                    </a:lnTo>
                    <a:lnTo>
                      <a:pt x="0" y="16643"/>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44" name="AutoShape 111"/>
              <p:cNvSpPr>
                <a:spLocks/>
              </p:cNvSpPr>
              <p:nvPr/>
            </p:nvSpPr>
            <p:spPr bwMode="auto">
              <a:xfrm>
                <a:off x="448" y="288"/>
                <a:ext cx="52" cy="42"/>
              </a:xfrm>
              <a:custGeom>
                <a:avLst/>
                <a:gdLst>
                  <a:gd name="T0" fmla="*/ 0 w 21600"/>
                  <a:gd name="T1" fmla="*/ 0 h 21600"/>
                  <a:gd name="T2" fmla="*/ 21600 w 21600"/>
                  <a:gd name="T3" fmla="*/ 21600 h 21600"/>
                </a:gdLst>
                <a:ahLst/>
                <a:cxnLst/>
                <a:rect l="T0" t="T1" r="T2" b="T3"/>
                <a:pathLst>
                  <a:path w="21600" h="21600">
                    <a:moveTo>
                      <a:pt x="0" y="21109"/>
                    </a:moveTo>
                    <a:lnTo>
                      <a:pt x="0" y="0"/>
                    </a:lnTo>
                    <a:lnTo>
                      <a:pt x="393" y="0"/>
                    </a:lnTo>
                    <a:lnTo>
                      <a:pt x="1178" y="0"/>
                    </a:lnTo>
                    <a:lnTo>
                      <a:pt x="1571" y="0"/>
                    </a:lnTo>
                    <a:lnTo>
                      <a:pt x="2749" y="0"/>
                    </a:lnTo>
                    <a:lnTo>
                      <a:pt x="3535" y="0"/>
                    </a:lnTo>
                    <a:lnTo>
                      <a:pt x="4320" y="0"/>
                    </a:lnTo>
                    <a:lnTo>
                      <a:pt x="4713" y="0"/>
                    </a:lnTo>
                    <a:lnTo>
                      <a:pt x="5891" y="0"/>
                    </a:lnTo>
                    <a:lnTo>
                      <a:pt x="6676" y="491"/>
                    </a:lnTo>
                    <a:lnTo>
                      <a:pt x="7855" y="491"/>
                    </a:lnTo>
                    <a:lnTo>
                      <a:pt x="8640" y="491"/>
                    </a:lnTo>
                    <a:lnTo>
                      <a:pt x="9818" y="491"/>
                    </a:lnTo>
                    <a:lnTo>
                      <a:pt x="10211" y="491"/>
                    </a:lnTo>
                    <a:lnTo>
                      <a:pt x="12175" y="982"/>
                    </a:lnTo>
                    <a:lnTo>
                      <a:pt x="12960" y="982"/>
                    </a:lnTo>
                    <a:lnTo>
                      <a:pt x="14138" y="1473"/>
                    </a:lnTo>
                    <a:lnTo>
                      <a:pt x="14924" y="1473"/>
                    </a:lnTo>
                    <a:lnTo>
                      <a:pt x="16102" y="1964"/>
                    </a:lnTo>
                    <a:lnTo>
                      <a:pt x="16495" y="1964"/>
                    </a:lnTo>
                    <a:lnTo>
                      <a:pt x="17280" y="3436"/>
                    </a:lnTo>
                    <a:lnTo>
                      <a:pt x="18458" y="3927"/>
                    </a:lnTo>
                    <a:lnTo>
                      <a:pt x="19244" y="4418"/>
                    </a:lnTo>
                    <a:lnTo>
                      <a:pt x="19636" y="5400"/>
                    </a:lnTo>
                    <a:lnTo>
                      <a:pt x="20422" y="5891"/>
                    </a:lnTo>
                    <a:lnTo>
                      <a:pt x="20815" y="6873"/>
                    </a:lnTo>
                    <a:lnTo>
                      <a:pt x="20815" y="7364"/>
                    </a:lnTo>
                    <a:lnTo>
                      <a:pt x="21600" y="8836"/>
                    </a:lnTo>
                    <a:lnTo>
                      <a:pt x="21600" y="9818"/>
                    </a:lnTo>
                    <a:lnTo>
                      <a:pt x="21600" y="10800"/>
                    </a:lnTo>
                    <a:lnTo>
                      <a:pt x="21600" y="12273"/>
                    </a:lnTo>
                    <a:lnTo>
                      <a:pt x="21600" y="13745"/>
                    </a:lnTo>
                    <a:lnTo>
                      <a:pt x="20815" y="14236"/>
                    </a:lnTo>
                    <a:lnTo>
                      <a:pt x="20815" y="15218"/>
                    </a:lnTo>
                    <a:lnTo>
                      <a:pt x="20422" y="16200"/>
                    </a:lnTo>
                    <a:lnTo>
                      <a:pt x="19636" y="17182"/>
                    </a:lnTo>
                    <a:lnTo>
                      <a:pt x="19244" y="17673"/>
                    </a:lnTo>
                    <a:lnTo>
                      <a:pt x="18458" y="18655"/>
                    </a:lnTo>
                    <a:lnTo>
                      <a:pt x="17280" y="18655"/>
                    </a:lnTo>
                    <a:lnTo>
                      <a:pt x="16495" y="19636"/>
                    </a:lnTo>
                    <a:lnTo>
                      <a:pt x="16102" y="19636"/>
                    </a:lnTo>
                    <a:lnTo>
                      <a:pt x="14924" y="20127"/>
                    </a:lnTo>
                    <a:lnTo>
                      <a:pt x="14138" y="20127"/>
                    </a:lnTo>
                    <a:lnTo>
                      <a:pt x="12960" y="21109"/>
                    </a:lnTo>
                    <a:lnTo>
                      <a:pt x="12175" y="21109"/>
                    </a:lnTo>
                    <a:lnTo>
                      <a:pt x="10211" y="21109"/>
                    </a:lnTo>
                    <a:lnTo>
                      <a:pt x="9818" y="21109"/>
                    </a:lnTo>
                    <a:lnTo>
                      <a:pt x="8640" y="21600"/>
                    </a:lnTo>
                    <a:lnTo>
                      <a:pt x="7855" y="21600"/>
                    </a:lnTo>
                    <a:lnTo>
                      <a:pt x="6676" y="21600"/>
                    </a:lnTo>
                    <a:lnTo>
                      <a:pt x="5891" y="21600"/>
                    </a:lnTo>
                    <a:lnTo>
                      <a:pt x="4713" y="21600"/>
                    </a:lnTo>
                    <a:lnTo>
                      <a:pt x="4320" y="21600"/>
                    </a:lnTo>
                    <a:lnTo>
                      <a:pt x="3535" y="21600"/>
                    </a:lnTo>
                    <a:lnTo>
                      <a:pt x="2749" y="21600"/>
                    </a:lnTo>
                    <a:lnTo>
                      <a:pt x="1571" y="21600"/>
                    </a:lnTo>
                    <a:lnTo>
                      <a:pt x="1178" y="21600"/>
                    </a:lnTo>
                    <a:lnTo>
                      <a:pt x="393" y="21109"/>
                    </a:lnTo>
                    <a:lnTo>
                      <a:pt x="0" y="21109"/>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45" name="Rectangle 112"/>
              <p:cNvSpPr>
                <a:spLocks/>
              </p:cNvSpPr>
              <p:nvPr/>
            </p:nvSpPr>
            <p:spPr bwMode="auto">
              <a:xfrm>
                <a:off x="480" y="560"/>
                <a:ext cx="165" cy="19"/>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46" name="Rectangle 113"/>
              <p:cNvSpPr>
                <a:spLocks/>
              </p:cNvSpPr>
              <p:nvPr/>
            </p:nvSpPr>
            <p:spPr bwMode="auto">
              <a:xfrm>
                <a:off x="480" y="560"/>
                <a:ext cx="165" cy="19"/>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47" name="AutoShape 114"/>
              <p:cNvSpPr>
                <a:spLocks/>
              </p:cNvSpPr>
              <p:nvPr/>
            </p:nvSpPr>
            <p:spPr bwMode="auto">
              <a:xfrm>
                <a:off x="480" y="448"/>
                <a:ext cx="72" cy="58"/>
              </a:xfrm>
              <a:custGeom>
                <a:avLst/>
                <a:gdLst>
                  <a:gd name="T0" fmla="*/ 0 w 21600"/>
                  <a:gd name="T1" fmla="*/ 0 h 21600"/>
                  <a:gd name="T2" fmla="*/ 21600 w 21600"/>
                  <a:gd name="T3" fmla="*/ 21600 h 21600"/>
                </a:gdLst>
                <a:ahLst/>
                <a:cxnLst/>
                <a:rect l="T0" t="T1" r="T2" b="T3"/>
                <a:pathLst>
                  <a:path w="21600" h="21600">
                    <a:moveTo>
                      <a:pt x="21600" y="21600"/>
                    </a:moveTo>
                    <a:lnTo>
                      <a:pt x="2880" y="21600"/>
                    </a:lnTo>
                    <a:lnTo>
                      <a:pt x="0" y="16643"/>
                    </a:lnTo>
                    <a:lnTo>
                      <a:pt x="0" y="0"/>
                    </a:lnTo>
                    <a:lnTo>
                      <a:pt x="19008" y="0"/>
                    </a:lnTo>
                    <a:lnTo>
                      <a:pt x="21312" y="5311"/>
                    </a:lnTo>
                    <a:lnTo>
                      <a:pt x="21312" y="6020"/>
                    </a:lnTo>
                    <a:lnTo>
                      <a:pt x="20736" y="6020"/>
                    </a:lnTo>
                    <a:lnTo>
                      <a:pt x="20736" y="6374"/>
                    </a:lnTo>
                    <a:lnTo>
                      <a:pt x="20448" y="6374"/>
                    </a:lnTo>
                    <a:lnTo>
                      <a:pt x="20448" y="6728"/>
                    </a:lnTo>
                    <a:lnTo>
                      <a:pt x="19872" y="7082"/>
                    </a:lnTo>
                    <a:lnTo>
                      <a:pt x="19872" y="7436"/>
                    </a:lnTo>
                    <a:lnTo>
                      <a:pt x="19872" y="8144"/>
                    </a:lnTo>
                    <a:lnTo>
                      <a:pt x="19296" y="8498"/>
                    </a:lnTo>
                    <a:lnTo>
                      <a:pt x="19296" y="8852"/>
                    </a:lnTo>
                    <a:lnTo>
                      <a:pt x="19296" y="9207"/>
                    </a:lnTo>
                    <a:lnTo>
                      <a:pt x="19296" y="9915"/>
                    </a:lnTo>
                    <a:lnTo>
                      <a:pt x="19296" y="10269"/>
                    </a:lnTo>
                    <a:lnTo>
                      <a:pt x="19296" y="10623"/>
                    </a:lnTo>
                    <a:lnTo>
                      <a:pt x="19296" y="10977"/>
                    </a:lnTo>
                    <a:lnTo>
                      <a:pt x="19296" y="11685"/>
                    </a:lnTo>
                    <a:lnTo>
                      <a:pt x="19296" y="12039"/>
                    </a:lnTo>
                    <a:lnTo>
                      <a:pt x="19296" y="12748"/>
                    </a:lnTo>
                    <a:lnTo>
                      <a:pt x="19296" y="13456"/>
                    </a:lnTo>
                    <a:lnTo>
                      <a:pt x="19296" y="13810"/>
                    </a:lnTo>
                    <a:lnTo>
                      <a:pt x="19296" y="14518"/>
                    </a:lnTo>
                    <a:lnTo>
                      <a:pt x="19872" y="14518"/>
                    </a:lnTo>
                    <a:lnTo>
                      <a:pt x="19872" y="14872"/>
                    </a:lnTo>
                    <a:lnTo>
                      <a:pt x="19872" y="15580"/>
                    </a:lnTo>
                    <a:lnTo>
                      <a:pt x="19872" y="15934"/>
                    </a:lnTo>
                    <a:lnTo>
                      <a:pt x="19872" y="16289"/>
                    </a:lnTo>
                    <a:lnTo>
                      <a:pt x="19872" y="16643"/>
                    </a:lnTo>
                    <a:lnTo>
                      <a:pt x="20448" y="17351"/>
                    </a:lnTo>
                    <a:lnTo>
                      <a:pt x="20448" y="17705"/>
                    </a:lnTo>
                    <a:lnTo>
                      <a:pt x="20448" y="18059"/>
                    </a:lnTo>
                    <a:lnTo>
                      <a:pt x="20736" y="18413"/>
                    </a:lnTo>
                    <a:lnTo>
                      <a:pt x="20736" y="19121"/>
                    </a:lnTo>
                    <a:lnTo>
                      <a:pt x="21312" y="19475"/>
                    </a:lnTo>
                    <a:lnTo>
                      <a:pt x="21312" y="19830"/>
                    </a:lnTo>
                    <a:lnTo>
                      <a:pt x="21312" y="20184"/>
                    </a:lnTo>
                    <a:lnTo>
                      <a:pt x="21312" y="20892"/>
                    </a:lnTo>
                    <a:lnTo>
                      <a:pt x="21312" y="21246"/>
                    </a:lnTo>
                    <a:lnTo>
                      <a:pt x="21600" y="21246"/>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48" name="AutoShape 115"/>
              <p:cNvSpPr>
                <a:spLocks/>
              </p:cNvSpPr>
              <p:nvPr/>
            </p:nvSpPr>
            <p:spPr bwMode="auto">
              <a:xfrm>
                <a:off x="488" y="448"/>
                <a:ext cx="46" cy="40"/>
              </a:xfrm>
              <a:custGeom>
                <a:avLst/>
                <a:gdLst>
                  <a:gd name="T0" fmla="*/ 0 w 21600"/>
                  <a:gd name="T1" fmla="*/ 0 h 21600"/>
                  <a:gd name="T2" fmla="*/ 21600 w 21600"/>
                  <a:gd name="T3" fmla="*/ 21600 h 21600"/>
                </a:gdLst>
                <a:ahLst/>
                <a:cxnLst/>
                <a:rect l="T0" t="T1" r="T2" b="T3"/>
                <a:pathLst>
                  <a:path w="21600" h="21600">
                    <a:moveTo>
                      <a:pt x="0" y="21600"/>
                    </a:moveTo>
                    <a:lnTo>
                      <a:pt x="0" y="0"/>
                    </a:lnTo>
                    <a:lnTo>
                      <a:pt x="21600" y="0"/>
                    </a:lnTo>
                    <a:lnTo>
                      <a:pt x="21150" y="0"/>
                    </a:lnTo>
                    <a:lnTo>
                      <a:pt x="21150" y="514"/>
                    </a:lnTo>
                    <a:lnTo>
                      <a:pt x="20250" y="514"/>
                    </a:lnTo>
                    <a:lnTo>
                      <a:pt x="20250" y="1029"/>
                    </a:lnTo>
                    <a:lnTo>
                      <a:pt x="20250" y="1543"/>
                    </a:lnTo>
                    <a:lnTo>
                      <a:pt x="19800" y="2057"/>
                    </a:lnTo>
                    <a:lnTo>
                      <a:pt x="18900" y="2571"/>
                    </a:lnTo>
                    <a:lnTo>
                      <a:pt x="18900" y="4114"/>
                    </a:lnTo>
                    <a:lnTo>
                      <a:pt x="18450" y="4629"/>
                    </a:lnTo>
                    <a:lnTo>
                      <a:pt x="18450" y="5143"/>
                    </a:lnTo>
                    <a:lnTo>
                      <a:pt x="17550" y="5657"/>
                    </a:lnTo>
                    <a:lnTo>
                      <a:pt x="17550" y="6686"/>
                    </a:lnTo>
                    <a:lnTo>
                      <a:pt x="17550" y="7200"/>
                    </a:lnTo>
                    <a:lnTo>
                      <a:pt x="17550" y="7714"/>
                    </a:lnTo>
                    <a:lnTo>
                      <a:pt x="17550" y="8229"/>
                    </a:lnTo>
                    <a:lnTo>
                      <a:pt x="17550" y="8743"/>
                    </a:lnTo>
                    <a:lnTo>
                      <a:pt x="17550" y="9771"/>
                    </a:lnTo>
                    <a:lnTo>
                      <a:pt x="17550" y="10286"/>
                    </a:lnTo>
                    <a:lnTo>
                      <a:pt x="17550" y="10800"/>
                    </a:lnTo>
                    <a:lnTo>
                      <a:pt x="17550" y="11314"/>
                    </a:lnTo>
                    <a:lnTo>
                      <a:pt x="17550" y="12343"/>
                    </a:lnTo>
                    <a:lnTo>
                      <a:pt x="17550" y="12857"/>
                    </a:lnTo>
                    <a:lnTo>
                      <a:pt x="17550" y="13371"/>
                    </a:lnTo>
                    <a:lnTo>
                      <a:pt x="17550" y="13886"/>
                    </a:lnTo>
                    <a:lnTo>
                      <a:pt x="17550" y="14400"/>
                    </a:lnTo>
                    <a:lnTo>
                      <a:pt x="17550" y="15429"/>
                    </a:lnTo>
                    <a:lnTo>
                      <a:pt x="17550" y="15943"/>
                    </a:lnTo>
                    <a:lnTo>
                      <a:pt x="18450" y="15943"/>
                    </a:lnTo>
                    <a:lnTo>
                      <a:pt x="18450" y="16457"/>
                    </a:lnTo>
                    <a:lnTo>
                      <a:pt x="18450" y="16971"/>
                    </a:lnTo>
                    <a:lnTo>
                      <a:pt x="18900" y="16971"/>
                    </a:lnTo>
                    <a:lnTo>
                      <a:pt x="18900" y="18000"/>
                    </a:lnTo>
                    <a:lnTo>
                      <a:pt x="18900" y="18514"/>
                    </a:lnTo>
                    <a:lnTo>
                      <a:pt x="19800" y="19029"/>
                    </a:lnTo>
                    <a:lnTo>
                      <a:pt x="19800" y="19543"/>
                    </a:lnTo>
                    <a:lnTo>
                      <a:pt x="20250" y="19543"/>
                    </a:lnTo>
                    <a:lnTo>
                      <a:pt x="20250" y="20571"/>
                    </a:lnTo>
                    <a:lnTo>
                      <a:pt x="21150" y="21086"/>
                    </a:lnTo>
                    <a:lnTo>
                      <a:pt x="21150" y="21600"/>
                    </a:lnTo>
                    <a:lnTo>
                      <a:pt x="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49" name="AutoShape 116"/>
              <p:cNvSpPr>
                <a:spLocks/>
              </p:cNvSpPr>
              <p:nvPr/>
            </p:nvSpPr>
            <p:spPr bwMode="auto">
              <a:xfrm>
                <a:off x="536" y="448"/>
                <a:ext cx="72" cy="60"/>
              </a:xfrm>
              <a:custGeom>
                <a:avLst/>
                <a:gdLst>
                  <a:gd name="T0" fmla="*/ 0 w 21600"/>
                  <a:gd name="T1" fmla="*/ 0 h 21600"/>
                  <a:gd name="T2" fmla="*/ 21600 w 21600"/>
                  <a:gd name="T3" fmla="*/ 21600 h 21600"/>
                </a:gdLst>
                <a:ahLst/>
                <a:cxnLst/>
                <a:rect l="T0" t="T1" r="T2" b="T3"/>
                <a:pathLst>
                  <a:path w="21600" h="21600">
                    <a:moveTo>
                      <a:pt x="21024" y="6171"/>
                    </a:moveTo>
                    <a:lnTo>
                      <a:pt x="18432" y="0"/>
                    </a:lnTo>
                    <a:lnTo>
                      <a:pt x="17856" y="0"/>
                    </a:lnTo>
                    <a:lnTo>
                      <a:pt x="17280" y="0"/>
                    </a:lnTo>
                    <a:lnTo>
                      <a:pt x="16416" y="0"/>
                    </a:lnTo>
                    <a:lnTo>
                      <a:pt x="16128" y="0"/>
                    </a:lnTo>
                    <a:lnTo>
                      <a:pt x="15552" y="0"/>
                    </a:lnTo>
                    <a:lnTo>
                      <a:pt x="14688" y="0"/>
                    </a:lnTo>
                    <a:lnTo>
                      <a:pt x="14112" y="0"/>
                    </a:lnTo>
                    <a:lnTo>
                      <a:pt x="13248" y="0"/>
                    </a:lnTo>
                    <a:lnTo>
                      <a:pt x="12384" y="0"/>
                    </a:lnTo>
                    <a:lnTo>
                      <a:pt x="11520" y="343"/>
                    </a:lnTo>
                    <a:lnTo>
                      <a:pt x="10368" y="343"/>
                    </a:lnTo>
                    <a:lnTo>
                      <a:pt x="9504" y="343"/>
                    </a:lnTo>
                    <a:lnTo>
                      <a:pt x="8640" y="343"/>
                    </a:lnTo>
                    <a:lnTo>
                      <a:pt x="7776" y="686"/>
                    </a:lnTo>
                    <a:lnTo>
                      <a:pt x="7200" y="686"/>
                    </a:lnTo>
                    <a:lnTo>
                      <a:pt x="5760" y="1029"/>
                    </a:lnTo>
                    <a:lnTo>
                      <a:pt x="5472" y="1371"/>
                    </a:lnTo>
                    <a:lnTo>
                      <a:pt x="4608" y="1371"/>
                    </a:lnTo>
                    <a:lnTo>
                      <a:pt x="3456" y="2057"/>
                    </a:lnTo>
                    <a:lnTo>
                      <a:pt x="3168" y="2743"/>
                    </a:lnTo>
                    <a:lnTo>
                      <a:pt x="2592" y="3086"/>
                    </a:lnTo>
                    <a:lnTo>
                      <a:pt x="1728" y="3429"/>
                    </a:lnTo>
                    <a:lnTo>
                      <a:pt x="1152" y="3771"/>
                    </a:lnTo>
                    <a:lnTo>
                      <a:pt x="864" y="4800"/>
                    </a:lnTo>
                    <a:lnTo>
                      <a:pt x="288" y="5486"/>
                    </a:lnTo>
                    <a:lnTo>
                      <a:pt x="288" y="6514"/>
                    </a:lnTo>
                    <a:lnTo>
                      <a:pt x="0" y="7200"/>
                    </a:lnTo>
                    <a:lnTo>
                      <a:pt x="0" y="8229"/>
                    </a:lnTo>
                    <a:lnTo>
                      <a:pt x="0" y="9257"/>
                    </a:lnTo>
                    <a:lnTo>
                      <a:pt x="0" y="9943"/>
                    </a:lnTo>
                    <a:lnTo>
                      <a:pt x="0" y="10629"/>
                    </a:lnTo>
                    <a:lnTo>
                      <a:pt x="0" y="10971"/>
                    </a:lnTo>
                    <a:lnTo>
                      <a:pt x="0" y="11657"/>
                    </a:lnTo>
                    <a:lnTo>
                      <a:pt x="0" y="12000"/>
                    </a:lnTo>
                    <a:lnTo>
                      <a:pt x="288" y="12686"/>
                    </a:lnTo>
                    <a:lnTo>
                      <a:pt x="288" y="13371"/>
                    </a:lnTo>
                    <a:lnTo>
                      <a:pt x="288" y="14057"/>
                    </a:lnTo>
                    <a:lnTo>
                      <a:pt x="288" y="14400"/>
                    </a:lnTo>
                    <a:lnTo>
                      <a:pt x="864" y="14743"/>
                    </a:lnTo>
                    <a:lnTo>
                      <a:pt x="864" y="15429"/>
                    </a:lnTo>
                    <a:lnTo>
                      <a:pt x="1152" y="15771"/>
                    </a:lnTo>
                    <a:lnTo>
                      <a:pt x="1728" y="16114"/>
                    </a:lnTo>
                    <a:lnTo>
                      <a:pt x="1728" y="16457"/>
                    </a:lnTo>
                    <a:lnTo>
                      <a:pt x="2304" y="17143"/>
                    </a:lnTo>
                    <a:lnTo>
                      <a:pt x="2592" y="17486"/>
                    </a:lnTo>
                    <a:lnTo>
                      <a:pt x="2592" y="17829"/>
                    </a:lnTo>
                    <a:lnTo>
                      <a:pt x="3168" y="18171"/>
                    </a:lnTo>
                    <a:lnTo>
                      <a:pt x="3456" y="18171"/>
                    </a:lnTo>
                    <a:lnTo>
                      <a:pt x="3456" y="18857"/>
                    </a:lnTo>
                    <a:lnTo>
                      <a:pt x="4032" y="18857"/>
                    </a:lnTo>
                    <a:lnTo>
                      <a:pt x="4608" y="18857"/>
                    </a:lnTo>
                    <a:lnTo>
                      <a:pt x="4896" y="19200"/>
                    </a:lnTo>
                    <a:lnTo>
                      <a:pt x="5472" y="19200"/>
                    </a:lnTo>
                    <a:lnTo>
                      <a:pt x="5472" y="19543"/>
                    </a:lnTo>
                    <a:lnTo>
                      <a:pt x="5760" y="19543"/>
                    </a:lnTo>
                    <a:lnTo>
                      <a:pt x="5760" y="19886"/>
                    </a:lnTo>
                    <a:lnTo>
                      <a:pt x="6912" y="19886"/>
                    </a:lnTo>
                    <a:lnTo>
                      <a:pt x="7200" y="19886"/>
                    </a:lnTo>
                    <a:lnTo>
                      <a:pt x="7200" y="20571"/>
                    </a:lnTo>
                    <a:lnTo>
                      <a:pt x="7776" y="20571"/>
                    </a:lnTo>
                    <a:lnTo>
                      <a:pt x="8640" y="20571"/>
                    </a:lnTo>
                    <a:lnTo>
                      <a:pt x="9504" y="20914"/>
                    </a:lnTo>
                    <a:lnTo>
                      <a:pt x="10080" y="20914"/>
                    </a:lnTo>
                    <a:lnTo>
                      <a:pt x="10368" y="20914"/>
                    </a:lnTo>
                    <a:lnTo>
                      <a:pt x="10944" y="21257"/>
                    </a:lnTo>
                    <a:lnTo>
                      <a:pt x="11808" y="21257"/>
                    </a:lnTo>
                    <a:lnTo>
                      <a:pt x="12384" y="21257"/>
                    </a:lnTo>
                    <a:lnTo>
                      <a:pt x="12672" y="21257"/>
                    </a:lnTo>
                    <a:lnTo>
                      <a:pt x="13824" y="21257"/>
                    </a:lnTo>
                    <a:lnTo>
                      <a:pt x="14688" y="21257"/>
                    </a:lnTo>
                    <a:lnTo>
                      <a:pt x="14976" y="21257"/>
                    </a:lnTo>
                    <a:lnTo>
                      <a:pt x="15552" y="21257"/>
                    </a:lnTo>
                    <a:lnTo>
                      <a:pt x="16416" y="21257"/>
                    </a:lnTo>
                    <a:lnTo>
                      <a:pt x="16992" y="21257"/>
                    </a:lnTo>
                    <a:lnTo>
                      <a:pt x="17280" y="21257"/>
                    </a:lnTo>
                    <a:lnTo>
                      <a:pt x="17856" y="21257"/>
                    </a:lnTo>
                    <a:lnTo>
                      <a:pt x="18432" y="21600"/>
                    </a:lnTo>
                    <a:lnTo>
                      <a:pt x="18720" y="21600"/>
                    </a:lnTo>
                    <a:lnTo>
                      <a:pt x="19296" y="21600"/>
                    </a:lnTo>
                    <a:lnTo>
                      <a:pt x="20160" y="21600"/>
                    </a:lnTo>
                    <a:lnTo>
                      <a:pt x="20736" y="21600"/>
                    </a:lnTo>
                    <a:lnTo>
                      <a:pt x="21024" y="21600"/>
                    </a:lnTo>
                    <a:lnTo>
                      <a:pt x="21600" y="21600"/>
                    </a:lnTo>
                    <a:lnTo>
                      <a:pt x="21024" y="6171"/>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50" name="AutoShape 117"/>
              <p:cNvSpPr>
                <a:spLocks/>
              </p:cNvSpPr>
              <p:nvPr/>
            </p:nvSpPr>
            <p:spPr bwMode="auto">
              <a:xfrm>
                <a:off x="544" y="448"/>
                <a:ext cx="53" cy="41"/>
              </a:xfrm>
              <a:custGeom>
                <a:avLst/>
                <a:gdLst>
                  <a:gd name="T0" fmla="*/ 0 w 21600"/>
                  <a:gd name="T1" fmla="*/ 0 h 21600"/>
                  <a:gd name="T2" fmla="*/ 21600 w 21600"/>
                  <a:gd name="T3" fmla="*/ 21600 h 21600"/>
                </a:gdLst>
                <a:ahLst/>
                <a:cxnLst/>
                <a:rect l="T0" t="T1" r="T2" b="T3"/>
                <a:pathLst>
                  <a:path w="21600" h="21600">
                    <a:moveTo>
                      <a:pt x="20829" y="20595"/>
                    </a:moveTo>
                    <a:lnTo>
                      <a:pt x="21600" y="0"/>
                    </a:lnTo>
                    <a:lnTo>
                      <a:pt x="20829" y="0"/>
                    </a:lnTo>
                    <a:lnTo>
                      <a:pt x="20057" y="0"/>
                    </a:lnTo>
                    <a:lnTo>
                      <a:pt x="19671" y="0"/>
                    </a:lnTo>
                    <a:lnTo>
                      <a:pt x="18900" y="0"/>
                    </a:lnTo>
                    <a:lnTo>
                      <a:pt x="18514" y="0"/>
                    </a:lnTo>
                    <a:lnTo>
                      <a:pt x="17743" y="0"/>
                    </a:lnTo>
                    <a:lnTo>
                      <a:pt x="16586" y="0"/>
                    </a:lnTo>
                    <a:lnTo>
                      <a:pt x="15814" y="0"/>
                    </a:lnTo>
                    <a:lnTo>
                      <a:pt x="14657" y="0"/>
                    </a:lnTo>
                    <a:lnTo>
                      <a:pt x="13500" y="0"/>
                    </a:lnTo>
                    <a:lnTo>
                      <a:pt x="12729" y="0"/>
                    </a:lnTo>
                    <a:lnTo>
                      <a:pt x="12343" y="0"/>
                    </a:lnTo>
                    <a:lnTo>
                      <a:pt x="10414" y="502"/>
                    </a:lnTo>
                    <a:lnTo>
                      <a:pt x="9643" y="502"/>
                    </a:lnTo>
                    <a:lnTo>
                      <a:pt x="8486" y="502"/>
                    </a:lnTo>
                    <a:lnTo>
                      <a:pt x="7714" y="1005"/>
                    </a:lnTo>
                    <a:lnTo>
                      <a:pt x="7329" y="1005"/>
                    </a:lnTo>
                    <a:lnTo>
                      <a:pt x="6171" y="1507"/>
                    </a:lnTo>
                    <a:lnTo>
                      <a:pt x="4629" y="2009"/>
                    </a:lnTo>
                    <a:lnTo>
                      <a:pt x="4243" y="3014"/>
                    </a:lnTo>
                    <a:lnTo>
                      <a:pt x="3471" y="3516"/>
                    </a:lnTo>
                    <a:lnTo>
                      <a:pt x="3086" y="4019"/>
                    </a:lnTo>
                    <a:lnTo>
                      <a:pt x="2314" y="4521"/>
                    </a:lnTo>
                    <a:lnTo>
                      <a:pt x="1543" y="5526"/>
                    </a:lnTo>
                    <a:lnTo>
                      <a:pt x="1157" y="6530"/>
                    </a:lnTo>
                    <a:lnTo>
                      <a:pt x="386" y="7033"/>
                    </a:lnTo>
                    <a:lnTo>
                      <a:pt x="386" y="8540"/>
                    </a:lnTo>
                    <a:lnTo>
                      <a:pt x="386" y="9544"/>
                    </a:lnTo>
                    <a:lnTo>
                      <a:pt x="0" y="11051"/>
                    </a:lnTo>
                    <a:lnTo>
                      <a:pt x="0" y="12056"/>
                    </a:lnTo>
                    <a:lnTo>
                      <a:pt x="386" y="12558"/>
                    </a:lnTo>
                    <a:lnTo>
                      <a:pt x="386" y="14065"/>
                    </a:lnTo>
                    <a:lnTo>
                      <a:pt x="1157" y="15070"/>
                    </a:lnTo>
                    <a:lnTo>
                      <a:pt x="1543" y="15572"/>
                    </a:lnTo>
                    <a:lnTo>
                      <a:pt x="1543" y="16577"/>
                    </a:lnTo>
                    <a:lnTo>
                      <a:pt x="3086" y="17079"/>
                    </a:lnTo>
                    <a:lnTo>
                      <a:pt x="3086" y="18084"/>
                    </a:lnTo>
                    <a:lnTo>
                      <a:pt x="4243" y="18084"/>
                    </a:lnTo>
                    <a:lnTo>
                      <a:pt x="4629" y="19088"/>
                    </a:lnTo>
                    <a:lnTo>
                      <a:pt x="6171" y="19591"/>
                    </a:lnTo>
                    <a:lnTo>
                      <a:pt x="6557" y="19591"/>
                    </a:lnTo>
                    <a:lnTo>
                      <a:pt x="7329" y="20093"/>
                    </a:lnTo>
                    <a:lnTo>
                      <a:pt x="8486" y="20093"/>
                    </a:lnTo>
                    <a:lnTo>
                      <a:pt x="9257" y="20595"/>
                    </a:lnTo>
                    <a:lnTo>
                      <a:pt x="10414" y="20595"/>
                    </a:lnTo>
                    <a:lnTo>
                      <a:pt x="11571" y="20595"/>
                    </a:lnTo>
                    <a:lnTo>
                      <a:pt x="12729" y="20595"/>
                    </a:lnTo>
                    <a:lnTo>
                      <a:pt x="13500" y="20595"/>
                    </a:lnTo>
                    <a:lnTo>
                      <a:pt x="14657" y="21600"/>
                    </a:lnTo>
                    <a:lnTo>
                      <a:pt x="15429" y="21600"/>
                    </a:lnTo>
                    <a:lnTo>
                      <a:pt x="16586" y="21600"/>
                    </a:lnTo>
                    <a:lnTo>
                      <a:pt x="16971" y="21600"/>
                    </a:lnTo>
                    <a:lnTo>
                      <a:pt x="17743" y="21600"/>
                    </a:lnTo>
                    <a:lnTo>
                      <a:pt x="18514" y="21600"/>
                    </a:lnTo>
                    <a:lnTo>
                      <a:pt x="19671" y="20595"/>
                    </a:lnTo>
                    <a:lnTo>
                      <a:pt x="20057" y="20595"/>
                    </a:lnTo>
                    <a:lnTo>
                      <a:pt x="20829" y="20595"/>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51" name="AutoShape 118"/>
              <p:cNvSpPr>
                <a:spLocks/>
              </p:cNvSpPr>
              <p:nvPr/>
            </p:nvSpPr>
            <p:spPr bwMode="auto">
              <a:xfrm>
                <a:off x="600" y="416"/>
                <a:ext cx="9" cy="139"/>
              </a:xfrm>
              <a:custGeom>
                <a:avLst/>
                <a:gdLst>
                  <a:gd name="T0" fmla="*/ 0 w 21600"/>
                  <a:gd name="T1" fmla="*/ 0 h 21600"/>
                  <a:gd name="T2" fmla="*/ 21600 w 21600"/>
                  <a:gd name="T3" fmla="*/ 21600 h 21600"/>
                </a:gdLst>
                <a:ahLst/>
                <a:cxnLst/>
                <a:rect l="T0" t="T1" r="T2" b="T3"/>
                <a:pathLst>
                  <a:path w="21600" h="21600">
                    <a:moveTo>
                      <a:pt x="21600" y="21600"/>
                    </a:moveTo>
                    <a:lnTo>
                      <a:pt x="21600" y="5918"/>
                    </a:lnTo>
                    <a:lnTo>
                      <a:pt x="0" y="0"/>
                    </a:lnTo>
                    <a:lnTo>
                      <a:pt x="0" y="17605"/>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52" name="Rectangle 119"/>
              <p:cNvSpPr>
                <a:spLocks/>
              </p:cNvSpPr>
              <p:nvPr/>
            </p:nvSpPr>
            <p:spPr bwMode="auto">
              <a:xfrm>
                <a:off x="600" y="472"/>
                <a:ext cx="78" cy="19"/>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53" name="Rectangle 120"/>
              <p:cNvSpPr>
                <a:spLocks/>
              </p:cNvSpPr>
              <p:nvPr/>
            </p:nvSpPr>
            <p:spPr bwMode="auto">
              <a:xfrm>
                <a:off x="600" y="472"/>
                <a:ext cx="78" cy="19"/>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54" name="AutoShape 121"/>
              <p:cNvSpPr>
                <a:spLocks/>
              </p:cNvSpPr>
              <p:nvPr/>
            </p:nvSpPr>
            <p:spPr bwMode="auto">
              <a:xfrm>
                <a:off x="528" y="448"/>
                <a:ext cx="19" cy="56"/>
              </a:xfrm>
              <a:custGeom>
                <a:avLst/>
                <a:gdLst>
                  <a:gd name="T0" fmla="*/ 0 w 21600"/>
                  <a:gd name="T1" fmla="*/ 0 h 21600"/>
                  <a:gd name="T2" fmla="*/ 21600 w 21600"/>
                  <a:gd name="T3" fmla="*/ 21600 h 21600"/>
                </a:gdLst>
                <a:ahLst/>
                <a:cxnLst/>
                <a:rect l="T0" t="T1" r="T2" b="T3"/>
                <a:pathLst>
                  <a:path w="21600" h="21600">
                    <a:moveTo>
                      <a:pt x="21600" y="21600"/>
                    </a:moveTo>
                    <a:lnTo>
                      <a:pt x="20520" y="21600"/>
                    </a:lnTo>
                    <a:lnTo>
                      <a:pt x="20520" y="21234"/>
                    </a:lnTo>
                    <a:lnTo>
                      <a:pt x="20520" y="20502"/>
                    </a:lnTo>
                    <a:lnTo>
                      <a:pt x="20520" y="20136"/>
                    </a:lnTo>
                    <a:lnTo>
                      <a:pt x="18360" y="20136"/>
                    </a:lnTo>
                    <a:lnTo>
                      <a:pt x="18360" y="19403"/>
                    </a:lnTo>
                    <a:lnTo>
                      <a:pt x="17280" y="19037"/>
                    </a:lnTo>
                    <a:lnTo>
                      <a:pt x="17280" y="18305"/>
                    </a:lnTo>
                    <a:lnTo>
                      <a:pt x="17280" y="17939"/>
                    </a:lnTo>
                    <a:lnTo>
                      <a:pt x="17280" y="17207"/>
                    </a:lnTo>
                    <a:lnTo>
                      <a:pt x="17280" y="16841"/>
                    </a:lnTo>
                    <a:lnTo>
                      <a:pt x="15120" y="16108"/>
                    </a:lnTo>
                    <a:lnTo>
                      <a:pt x="15120" y="15010"/>
                    </a:lnTo>
                    <a:lnTo>
                      <a:pt x="15120" y="14644"/>
                    </a:lnTo>
                    <a:lnTo>
                      <a:pt x="15120" y="14278"/>
                    </a:lnTo>
                    <a:lnTo>
                      <a:pt x="15120" y="13546"/>
                    </a:lnTo>
                    <a:lnTo>
                      <a:pt x="15120" y="13180"/>
                    </a:lnTo>
                    <a:lnTo>
                      <a:pt x="15120" y="12447"/>
                    </a:lnTo>
                    <a:lnTo>
                      <a:pt x="15120" y="12081"/>
                    </a:lnTo>
                    <a:lnTo>
                      <a:pt x="15120" y="11349"/>
                    </a:lnTo>
                    <a:lnTo>
                      <a:pt x="15120" y="10983"/>
                    </a:lnTo>
                    <a:lnTo>
                      <a:pt x="15120" y="10251"/>
                    </a:lnTo>
                    <a:lnTo>
                      <a:pt x="15120" y="9885"/>
                    </a:lnTo>
                    <a:lnTo>
                      <a:pt x="15120" y="9153"/>
                    </a:lnTo>
                    <a:lnTo>
                      <a:pt x="15120" y="8786"/>
                    </a:lnTo>
                    <a:lnTo>
                      <a:pt x="15120" y="8054"/>
                    </a:lnTo>
                    <a:lnTo>
                      <a:pt x="17280" y="7688"/>
                    </a:lnTo>
                    <a:lnTo>
                      <a:pt x="17280" y="7322"/>
                    </a:lnTo>
                    <a:lnTo>
                      <a:pt x="17280" y="6956"/>
                    </a:lnTo>
                    <a:lnTo>
                      <a:pt x="18360" y="6590"/>
                    </a:lnTo>
                    <a:lnTo>
                      <a:pt x="20520" y="6590"/>
                    </a:lnTo>
                    <a:lnTo>
                      <a:pt x="20520" y="5858"/>
                    </a:lnTo>
                    <a:lnTo>
                      <a:pt x="20520" y="5492"/>
                    </a:lnTo>
                    <a:lnTo>
                      <a:pt x="15120" y="0"/>
                    </a:lnTo>
                    <a:lnTo>
                      <a:pt x="12960" y="0"/>
                    </a:lnTo>
                    <a:lnTo>
                      <a:pt x="12960" y="366"/>
                    </a:lnTo>
                    <a:lnTo>
                      <a:pt x="11880" y="366"/>
                    </a:lnTo>
                    <a:lnTo>
                      <a:pt x="9720" y="1098"/>
                    </a:lnTo>
                    <a:lnTo>
                      <a:pt x="9720" y="1464"/>
                    </a:lnTo>
                    <a:lnTo>
                      <a:pt x="8640" y="1464"/>
                    </a:lnTo>
                    <a:lnTo>
                      <a:pt x="8640" y="2197"/>
                    </a:lnTo>
                    <a:lnTo>
                      <a:pt x="6480" y="2563"/>
                    </a:lnTo>
                    <a:lnTo>
                      <a:pt x="6480" y="3295"/>
                    </a:lnTo>
                    <a:lnTo>
                      <a:pt x="6480" y="3661"/>
                    </a:lnTo>
                    <a:lnTo>
                      <a:pt x="4320" y="3661"/>
                    </a:lnTo>
                    <a:lnTo>
                      <a:pt x="4320" y="4759"/>
                    </a:lnTo>
                    <a:lnTo>
                      <a:pt x="3240" y="4759"/>
                    </a:lnTo>
                    <a:lnTo>
                      <a:pt x="3240" y="5492"/>
                    </a:lnTo>
                    <a:lnTo>
                      <a:pt x="1080" y="5492"/>
                    </a:lnTo>
                    <a:lnTo>
                      <a:pt x="1080" y="6590"/>
                    </a:lnTo>
                    <a:lnTo>
                      <a:pt x="1080" y="6956"/>
                    </a:lnTo>
                    <a:lnTo>
                      <a:pt x="1080" y="7322"/>
                    </a:lnTo>
                    <a:lnTo>
                      <a:pt x="0" y="7322"/>
                    </a:lnTo>
                    <a:lnTo>
                      <a:pt x="0" y="7688"/>
                    </a:lnTo>
                    <a:lnTo>
                      <a:pt x="0" y="8054"/>
                    </a:lnTo>
                    <a:lnTo>
                      <a:pt x="0" y="8786"/>
                    </a:lnTo>
                    <a:lnTo>
                      <a:pt x="0" y="9153"/>
                    </a:lnTo>
                    <a:lnTo>
                      <a:pt x="0" y="9885"/>
                    </a:lnTo>
                    <a:lnTo>
                      <a:pt x="0" y="10251"/>
                    </a:lnTo>
                    <a:lnTo>
                      <a:pt x="1080" y="10983"/>
                    </a:lnTo>
                    <a:lnTo>
                      <a:pt x="1080" y="11349"/>
                    </a:lnTo>
                    <a:lnTo>
                      <a:pt x="1080" y="12081"/>
                    </a:lnTo>
                    <a:lnTo>
                      <a:pt x="1080" y="12447"/>
                    </a:lnTo>
                    <a:lnTo>
                      <a:pt x="1080" y="13180"/>
                    </a:lnTo>
                    <a:lnTo>
                      <a:pt x="1080" y="13546"/>
                    </a:lnTo>
                    <a:lnTo>
                      <a:pt x="3240" y="14278"/>
                    </a:lnTo>
                    <a:lnTo>
                      <a:pt x="3240" y="14644"/>
                    </a:lnTo>
                    <a:lnTo>
                      <a:pt x="4320" y="14644"/>
                    </a:lnTo>
                    <a:lnTo>
                      <a:pt x="4320" y="15010"/>
                    </a:lnTo>
                    <a:lnTo>
                      <a:pt x="4320" y="15742"/>
                    </a:lnTo>
                    <a:lnTo>
                      <a:pt x="4320" y="16108"/>
                    </a:lnTo>
                    <a:lnTo>
                      <a:pt x="6480" y="16108"/>
                    </a:lnTo>
                    <a:lnTo>
                      <a:pt x="6480" y="16841"/>
                    </a:lnTo>
                    <a:lnTo>
                      <a:pt x="8640" y="17207"/>
                    </a:lnTo>
                    <a:lnTo>
                      <a:pt x="8640" y="17939"/>
                    </a:lnTo>
                    <a:lnTo>
                      <a:pt x="9720" y="17939"/>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55" name="AutoShape 122"/>
              <p:cNvSpPr>
                <a:spLocks/>
              </p:cNvSpPr>
              <p:nvPr/>
            </p:nvSpPr>
            <p:spPr bwMode="auto">
              <a:xfrm>
                <a:off x="528" y="448"/>
                <a:ext cx="19" cy="56"/>
              </a:xfrm>
              <a:custGeom>
                <a:avLst/>
                <a:gdLst>
                  <a:gd name="T0" fmla="*/ 0 w 21600"/>
                  <a:gd name="T1" fmla="*/ 0 h 21600"/>
                  <a:gd name="T2" fmla="*/ 21600 w 21600"/>
                  <a:gd name="T3" fmla="*/ 21600 h 21600"/>
                </a:gdLst>
                <a:ahLst/>
                <a:cxnLst/>
                <a:rect l="T0" t="T1" r="T2" b="T3"/>
                <a:pathLst>
                  <a:path w="21600" h="21600">
                    <a:moveTo>
                      <a:pt x="21600" y="21600"/>
                    </a:moveTo>
                    <a:lnTo>
                      <a:pt x="20520" y="21234"/>
                    </a:lnTo>
                    <a:lnTo>
                      <a:pt x="20520" y="20502"/>
                    </a:lnTo>
                    <a:lnTo>
                      <a:pt x="18360" y="20136"/>
                    </a:lnTo>
                    <a:lnTo>
                      <a:pt x="17280" y="19037"/>
                    </a:lnTo>
                    <a:lnTo>
                      <a:pt x="17280" y="17207"/>
                    </a:lnTo>
                    <a:lnTo>
                      <a:pt x="15120" y="15010"/>
                    </a:lnTo>
                    <a:lnTo>
                      <a:pt x="15120" y="13546"/>
                    </a:lnTo>
                    <a:lnTo>
                      <a:pt x="15120" y="11349"/>
                    </a:lnTo>
                    <a:lnTo>
                      <a:pt x="15120" y="8054"/>
                    </a:lnTo>
                    <a:lnTo>
                      <a:pt x="17280" y="6956"/>
                    </a:lnTo>
                    <a:lnTo>
                      <a:pt x="20520" y="5858"/>
                    </a:lnTo>
                    <a:lnTo>
                      <a:pt x="20520" y="5492"/>
                    </a:lnTo>
                    <a:lnTo>
                      <a:pt x="15120" y="0"/>
                    </a:lnTo>
                    <a:lnTo>
                      <a:pt x="12960" y="0"/>
                    </a:lnTo>
                    <a:lnTo>
                      <a:pt x="12960" y="366"/>
                    </a:lnTo>
                    <a:lnTo>
                      <a:pt x="8640" y="1464"/>
                    </a:lnTo>
                    <a:lnTo>
                      <a:pt x="6480" y="2563"/>
                    </a:lnTo>
                    <a:lnTo>
                      <a:pt x="4320" y="3661"/>
                    </a:lnTo>
                    <a:lnTo>
                      <a:pt x="1080" y="5492"/>
                    </a:lnTo>
                    <a:lnTo>
                      <a:pt x="1080" y="7322"/>
                    </a:lnTo>
                    <a:lnTo>
                      <a:pt x="0" y="8786"/>
                    </a:lnTo>
                    <a:lnTo>
                      <a:pt x="1080" y="10983"/>
                    </a:lnTo>
                    <a:lnTo>
                      <a:pt x="1080" y="13180"/>
                    </a:lnTo>
                    <a:lnTo>
                      <a:pt x="3240" y="14644"/>
                    </a:lnTo>
                    <a:lnTo>
                      <a:pt x="4320" y="15742"/>
                    </a:lnTo>
                    <a:lnTo>
                      <a:pt x="6480" y="16841"/>
                    </a:lnTo>
                    <a:lnTo>
                      <a:pt x="8640" y="17207"/>
                    </a:lnTo>
                    <a:lnTo>
                      <a:pt x="8640" y="17939"/>
                    </a:lnTo>
                    <a:lnTo>
                      <a:pt x="9720" y="17939"/>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56" name="AutoShape 123"/>
              <p:cNvSpPr>
                <a:spLocks/>
              </p:cNvSpPr>
              <p:nvPr/>
            </p:nvSpPr>
            <p:spPr bwMode="auto">
              <a:xfrm>
                <a:off x="352" y="528"/>
                <a:ext cx="62" cy="58"/>
              </a:xfrm>
              <a:custGeom>
                <a:avLst/>
                <a:gdLst>
                  <a:gd name="T0" fmla="*/ 0 w 21600"/>
                  <a:gd name="T1" fmla="*/ 0 h 21600"/>
                  <a:gd name="T2" fmla="*/ 21600 w 21600"/>
                  <a:gd name="T3" fmla="*/ 21600 h 21600"/>
                </a:gdLst>
                <a:ahLst/>
                <a:cxnLst/>
                <a:rect l="T0" t="T1" r="T2" b="T3"/>
                <a:pathLst>
                  <a:path w="21600" h="21600">
                    <a:moveTo>
                      <a:pt x="0" y="16289"/>
                    </a:moveTo>
                    <a:lnTo>
                      <a:pt x="0" y="354"/>
                    </a:lnTo>
                    <a:lnTo>
                      <a:pt x="332" y="354"/>
                    </a:lnTo>
                    <a:lnTo>
                      <a:pt x="997" y="354"/>
                    </a:lnTo>
                    <a:lnTo>
                      <a:pt x="1994" y="0"/>
                    </a:lnTo>
                    <a:lnTo>
                      <a:pt x="2658" y="0"/>
                    </a:lnTo>
                    <a:lnTo>
                      <a:pt x="2991" y="0"/>
                    </a:lnTo>
                    <a:lnTo>
                      <a:pt x="3655" y="0"/>
                    </a:lnTo>
                    <a:lnTo>
                      <a:pt x="4652" y="0"/>
                    </a:lnTo>
                    <a:lnTo>
                      <a:pt x="5649" y="0"/>
                    </a:lnTo>
                    <a:lnTo>
                      <a:pt x="6646" y="354"/>
                    </a:lnTo>
                    <a:lnTo>
                      <a:pt x="7311" y="354"/>
                    </a:lnTo>
                    <a:lnTo>
                      <a:pt x="8308" y="354"/>
                    </a:lnTo>
                    <a:lnTo>
                      <a:pt x="9305" y="354"/>
                    </a:lnTo>
                    <a:lnTo>
                      <a:pt x="10302" y="708"/>
                    </a:lnTo>
                    <a:lnTo>
                      <a:pt x="11631" y="708"/>
                    </a:lnTo>
                    <a:lnTo>
                      <a:pt x="11963" y="708"/>
                    </a:lnTo>
                    <a:lnTo>
                      <a:pt x="13625" y="1062"/>
                    </a:lnTo>
                    <a:lnTo>
                      <a:pt x="13957" y="1416"/>
                    </a:lnTo>
                    <a:lnTo>
                      <a:pt x="15286" y="1416"/>
                    </a:lnTo>
                    <a:lnTo>
                      <a:pt x="16283" y="1770"/>
                    </a:lnTo>
                    <a:lnTo>
                      <a:pt x="16615" y="2479"/>
                    </a:lnTo>
                    <a:lnTo>
                      <a:pt x="17945" y="2479"/>
                    </a:lnTo>
                    <a:lnTo>
                      <a:pt x="18277" y="3541"/>
                    </a:lnTo>
                    <a:lnTo>
                      <a:pt x="18942" y="3895"/>
                    </a:lnTo>
                    <a:lnTo>
                      <a:pt x="19938" y="4603"/>
                    </a:lnTo>
                    <a:lnTo>
                      <a:pt x="20271" y="5666"/>
                    </a:lnTo>
                    <a:lnTo>
                      <a:pt x="20935" y="6374"/>
                    </a:lnTo>
                    <a:lnTo>
                      <a:pt x="20935" y="7436"/>
                    </a:lnTo>
                    <a:lnTo>
                      <a:pt x="21600" y="8144"/>
                    </a:lnTo>
                    <a:lnTo>
                      <a:pt x="21600" y="9207"/>
                    </a:lnTo>
                    <a:lnTo>
                      <a:pt x="21600" y="9915"/>
                    </a:lnTo>
                    <a:lnTo>
                      <a:pt x="21600" y="10977"/>
                    </a:lnTo>
                    <a:lnTo>
                      <a:pt x="21600" y="11685"/>
                    </a:lnTo>
                    <a:lnTo>
                      <a:pt x="21600" y="12748"/>
                    </a:lnTo>
                    <a:lnTo>
                      <a:pt x="21600" y="13102"/>
                    </a:lnTo>
                    <a:lnTo>
                      <a:pt x="20935" y="13456"/>
                    </a:lnTo>
                    <a:lnTo>
                      <a:pt x="20935" y="14518"/>
                    </a:lnTo>
                    <a:lnTo>
                      <a:pt x="20935" y="14872"/>
                    </a:lnTo>
                    <a:lnTo>
                      <a:pt x="20935" y="15226"/>
                    </a:lnTo>
                    <a:lnTo>
                      <a:pt x="20935" y="15934"/>
                    </a:lnTo>
                    <a:lnTo>
                      <a:pt x="20271" y="16289"/>
                    </a:lnTo>
                    <a:lnTo>
                      <a:pt x="19938" y="16643"/>
                    </a:lnTo>
                    <a:lnTo>
                      <a:pt x="19938" y="16997"/>
                    </a:lnTo>
                    <a:lnTo>
                      <a:pt x="19274" y="17705"/>
                    </a:lnTo>
                    <a:lnTo>
                      <a:pt x="18942" y="18059"/>
                    </a:lnTo>
                    <a:lnTo>
                      <a:pt x="18942" y="18413"/>
                    </a:lnTo>
                    <a:lnTo>
                      <a:pt x="18277" y="18767"/>
                    </a:lnTo>
                    <a:lnTo>
                      <a:pt x="18277" y="19475"/>
                    </a:lnTo>
                    <a:lnTo>
                      <a:pt x="17280" y="19475"/>
                    </a:lnTo>
                    <a:lnTo>
                      <a:pt x="16615" y="19475"/>
                    </a:lnTo>
                    <a:lnTo>
                      <a:pt x="16615" y="19830"/>
                    </a:lnTo>
                    <a:lnTo>
                      <a:pt x="16283" y="19830"/>
                    </a:lnTo>
                    <a:lnTo>
                      <a:pt x="15618" y="20184"/>
                    </a:lnTo>
                    <a:lnTo>
                      <a:pt x="15286" y="20184"/>
                    </a:lnTo>
                    <a:lnTo>
                      <a:pt x="14622" y="20184"/>
                    </a:lnTo>
                    <a:lnTo>
                      <a:pt x="13957" y="20538"/>
                    </a:lnTo>
                    <a:lnTo>
                      <a:pt x="13625" y="20538"/>
                    </a:lnTo>
                    <a:lnTo>
                      <a:pt x="12960" y="20538"/>
                    </a:lnTo>
                    <a:lnTo>
                      <a:pt x="12628" y="20892"/>
                    </a:lnTo>
                    <a:lnTo>
                      <a:pt x="11963" y="20892"/>
                    </a:lnTo>
                    <a:lnTo>
                      <a:pt x="11631" y="20892"/>
                    </a:lnTo>
                    <a:lnTo>
                      <a:pt x="10966" y="20892"/>
                    </a:lnTo>
                    <a:lnTo>
                      <a:pt x="10302" y="20892"/>
                    </a:lnTo>
                    <a:lnTo>
                      <a:pt x="9969" y="20892"/>
                    </a:lnTo>
                    <a:lnTo>
                      <a:pt x="9305" y="20892"/>
                    </a:lnTo>
                    <a:lnTo>
                      <a:pt x="8972" y="21600"/>
                    </a:lnTo>
                    <a:lnTo>
                      <a:pt x="8308" y="21600"/>
                    </a:lnTo>
                    <a:lnTo>
                      <a:pt x="7975" y="21600"/>
                    </a:lnTo>
                    <a:lnTo>
                      <a:pt x="7311" y="21600"/>
                    </a:lnTo>
                    <a:lnTo>
                      <a:pt x="6646" y="21600"/>
                    </a:lnTo>
                    <a:lnTo>
                      <a:pt x="6314" y="21600"/>
                    </a:lnTo>
                    <a:lnTo>
                      <a:pt x="5649" y="21600"/>
                    </a:lnTo>
                    <a:lnTo>
                      <a:pt x="5317" y="21600"/>
                    </a:lnTo>
                    <a:lnTo>
                      <a:pt x="4652" y="21600"/>
                    </a:lnTo>
                    <a:lnTo>
                      <a:pt x="0" y="16289"/>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57" name="AutoShape 124"/>
              <p:cNvSpPr>
                <a:spLocks/>
              </p:cNvSpPr>
              <p:nvPr/>
            </p:nvSpPr>
            <p:spPr bwMode="auto">
              <a:xfrm>
                <a:off x="352" y="528"/>
                <a:ext cx="52" cy="43"/>
              </a:xfrm>
              <a:custGeom>
                <a:avLst/>
                <a:gdLst>
                  <a:gd name="T0" fmla="*/ 0 w 21600"/>
                  <a:gd name="T1" fmla="*/ 0 h 21600"/>
                  <a:gd name="T2" fmla="*/ 21600 w 21600"/>
                  <a:gd name="T3" fmla="*/ 21600 h 21600"/>
                </a:gdLst>
                <a:ahLst/>
                <a:cxnLst/>
                <a:rect l="T0" t="T1" r="T2" b="T3"/>
                <a:pathLst>
                  <a:path w="21600" h="21600">
                    <a:moveTo>
                      <a:pt x="0" y="21600"/>
                    </a:moveTo>
                    <a:lnTo>
                      <a:pt x="0" y="0"/>
                    </a:lnTo>
                    <a:lnTo>
                      <a:pt x="400" y="0"/>
                    </a:lnTo>
                    <a:lnTo>
                      <a:pt x="1200" y="0"/>
                    </a:lnTo>
                    <a:lnTo>
                      <a:pt x="1600" y="0"/>
                    </a:lnTo>
                    <a:lnTo>
                      <a:pt x="2400" y="0"/>
                    </a:lnTo>
                    <a:lnTo>
                      <a:pt x="3200" y="0"/>
                    </a:lnTo>
                    <a:lnTo>
                      <a:pt x="4400" y="0"/>
                    </a:lnTo>
                    <a:lnTo>
                      <a:pt x="4800" y="0"/>
                    </a:lnTo>
                    <a:lnTo>
                      <a:pt x="5600" y="0"/>
                    </a:lnTo>
                    <a:lnTo>
                      <a:pt x="6800" y="0"/>
                    </a:lnTo>
                    <a:lnTo>
                      <a:pt x="8000" y="0"/>
                    </a:lnTo>
                    <a:lnTo>
                      <a:pt x="8800" y="480"/>
                    </a:lnTo>
                    <a:lnTo>
                      <a:pt x="10000" y="480"/>
                    </a:lnTo>
                    <a:lnTo>
                      <a:pt x="10800" y="960"/>
                    </a:lnTo>
                    <a:lnTo>
                      <a:pt x="12000" y="960"/>
                    </a:lnTo>
                    <a:lnTo>
                      <a:pt x="12800" y="960"/>
                    </a:lnTo>
                    <a:lnTo>
                      <a:pt x="14000" y="1440"/>
                    </a:lnTo>
                    <a:lnTo>
                      <a:pt x="14400" y="1920"/>
                    </a:lnTo>
                    <a:lnTo>
                      <a:pt x="16000" y="2400"/>
                    </a:lnTo>
                    <a:lnTo>
                      <a:pt x="16400" y="2400"/>
                    </a:lnTo>
                    <a:lnTo>
                      <a:pt x="17600" y="2880"/>
                    </a:lnTo>
                    <a:lnTo>
                      <a:pt x="18400" y="3840"/>
                    </a:lnTo>
                    <a:lnTo>
                      <a:pt x="19200" y="4320"/>
                    </a:lnTo>
                    <a:lnTo>
                      <a:pt x="19600" y="5280"/>
                    </a:lnTo>
                    <a:lnTo>
                      <a:pt x="20400" y="6240"/>
                    </a:lnTo>
                    <a:lnTo>
                      <a:pt x="20800" y="6720"/>
                    </a:lnTo>
                    <a:lnTo>
                      <a:pt x="20800" y="7680"/>
                    </a:lnTo>
                    <a:lnTo>
                      <a:pt x="20800" y="8640"/>
                    </a:lnTo>
                    <a:lnTo>
                      <a:pt x="21600" y="10080"/>
                    </a:lnTo>
                    <a:lnTo>
                      <a:pt x="21600" y="11040"/>
                    </a:lnTo>
                    <a:lnTo>
                      <a:pt x="21600" y="12480"/>
                    </a:lnTo>
                    <a:lnTo>
                      <a:pt x="20800" y="12960"/>
                    </a:lnTo>
                    <a:lnTo>
                      <a:pt x="20800" y="14400"/>
                    </a:lnTo>
                    <a:lnTo>
                      <a:pt x="20800" y="15360"/>
                    </a:lnTo>
                    <a:lnTo>
                      <a:pt x="20400" y="16320"/>
                    </a:lnTo>
                    <a:lnTo>
                      <a:pt x="19600" y="16800"/>
                    </a:lnTo>
                    <a:lnTo>
                      <a:pt x="19200" y="17280"/>
                    </a:lnTo>
                    <a:lnTo>
                      <a:pt x="18400" y="17760"/>
                    </a:lnTo>
                    <a:lnTo>
                      <a:pt x="17600" y="18720"/>
                    </a:lnTo>
                    <a:lnTo>
                      <a:pt x="16400" y="19200"/>
                    </a:lnTo>
                    <a:lnTo>
                      <a:pt x="16000" y="19680"/>
                    </a:lnTo>
                    <a:lnTo>
                      <a:pt x="14400" y="20160"/>
                    </a:lnTo>
                    <a:lnTo>
                      <a:pt x="14000" y="20160"/>
                    </a:lnTo>
                    <a:lnTo>
                      <a:pt x="12800" y="20160"/>
                    </a:lnTo>
                    <a:lnTo>
                      <a:pt x="12000" y="21120"/>
                    </a:lnTo>
                    <a:lnTo>
                      <a:pt x="10800" y="21600"/>
                    </a:lnTo>
                    <a:lnTo>
                      <a:pt x="10000" y="21600"/>
                    </a:lnTo>
                    <a:lnTo>
                      <a:pt x="8800" y="21600"/>
                    </a:lnTo>
                    <a:lnTo>
                      <a:pt x="8000" y="21600"/>
                    </a:lnTo>
                    <a:lnTo>
                      <a:pt x="6800" y="21600"/>
                    </a:lnTo>
                    <a:lnTo>
                      <a:pt x="5600" y="21600"/>
                    </a:lnTo>
                    <a:lnTo>
                      <a:pt x="4800" y="21600"/>
                    </a:lnTo>
                    <a:lnTo>
                      <a:pt x="4400" y="21600"/>
                    </a:lnTo>
                    <a:lnTo>
                      <a:pt x="3200" y="21600"/>
                    </a:lnTo>
                    <a:lnTo>
                      <a:pt x="2400" y="21600"/>
                    </a:lnTo>
                    <a:lnTo>
                      <a:pt x="1600" y="21600"/>
                    </a:lnTo>
                    <a:lnTo>
                      <a:pt x="1200" y="21600"/>
                    </a:lnTo>
                    <a:lnTo>
                      <a:pt x="400" y="21600"/>
                    </a:lnTo>
                    <a:lnTo>
                      <a:pt x="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58" name="AutoShape 125"/>
              <p:cNvSpPr>
                <a:spLocks/>
              </p:cNvSpPr>
              <p:nvPr/>
            </p:nvSpPr>
            <p:spPr bwMode="auto">
              <a:xfrm>
                <a:off x="224" y="616"/>
                <a:ext cx="63" cy="56"/>
              </a:xfrm>
              <a:custGeom>
                <a:avLst/>
                <a:gdLst>
                  <a:gd name="T0" fmla="*/ 0 w 21600"/>
                  <a:gd name="T1" fmla="*/ 0 h 21600"/>
                  <a:gd name="T2" fmla="*/ 21600 w 21600"/>
                  <a:gd name="T3" fmla="*/ 21600 h 21600"/>
                </a:gdLst>
                <a:ahLst/>
                <a:cxnLst/>
                <a:rect l="T0" t="T1" r="T2" b="T3"/>
                <a:pathLst>
                  <a:path w="21600" h="21600">
                    <a:moveTo>
                      <a:pt x="0" y="16200"/>
                    </a:moveTo>
                    <a:lnTo>
                      <a:pt x="0" y="0"/>
                    </a:lnTo>
                    <a:lnTo>
                      <a:pt x="655" y="0"/>
                    </a:lnTo>
                    <a:lnTo>
                      <a:pt x="982" y="0"/>
                    </a:lnTo>
                    <a:lnTo>
                      <a:pt x="1636" y="0"/>
                    </a:lnTo>
                    <a:lnTo>
                      <a:pt x="1964" y="0"/>
                    </a:lnTo>
                    <a:lnTo>
                      <a:pt x="2618" y="0"/>
                    </a:lnTo>
                    <a:lnTo>
                      <a:pt x="3273" y="0"/>
                    </a:lnTo>
                    <a:lnTo>
                      <a:pt x="4255" y="0"/>
                    </a:lnTo>
                    <a:lnTo>
                      <a:pt x="5236" y="0"/>
                    </a:lnTo>
                    <a:lnTo>
                      <a:pt x="5891" y="0"/>
                    </a:lnTo>
                    <a:lnTo>
                      <a:pt x="6873" y="0"/>
                    </a:lnTo>
                    <a:lnTo>
                      <a:pt x="7855" y="0"/>
                    </a:lnTo>
                    <a:lnTo>
                      <a:pt x="8836" y="0"/>
                    </a:lnTo>
                    <a:lnTo>
                      <a:pt x="9818" y="0"/>
                    </a:lnTo>
                    <a:lnTo>
                      <a:pt x="10473" y="360"/>
                    </a:lnTo>
                    <a:lnTo>
                      <a:pt x="11455" y="360"/>
                    </a:lnTo>
                    <a:lnTo>
                      <a:pt x="12436" y="720"/>
                    </a:lnTo>
                    <a:lnTo>
                      <a:pt x="13745" y="1080"/>
                    </a:lnTo>
                    <a:lnTo>
                      <a:pt x="14073" y="1080"/>
                    </a:lnTo>
                    <a:lnTo>
                      <a:pt x="15709" y="1440"/>
                    </a:lnTo>
                    <a:lnTo>
                      <a:pt x="16364" y="2160"/>
                    </a:lnTo>
                    <a:lnTo>
                      <a:pt x="17345" y="2520"/>
                    </a:lnTo>
                    <a:lnTo>
                      <a:pt x="17673" y="2880"/>
                    </a:lnTo>
                    <a:lnTo>
                      <a:pt x="18982" y="3600"/>
                    </a:lnTo>
                    <a:lnTo>
                      <a:pt x="19309" y="3960"/>
                    </a:lnTo>
                    <a:lnTo>
                      <a:pt x="19964" y="4680"/>
                    </a:lnTo>
                    <a:lnTo>
                      <a:pt x="20291" y="5760"/>
                    </a:lnTo>
                    <a:lnTo>
                      <a:pt x="20945" y="6480"/>
                    </a:lnTo>
                    <a:lnTo>
                      <a:pt x="21600" y="7560"/>
                    </a:lnTo>
                    <a:lnTo>
                      <a:pt x="21600" y="8280"/>
                    </a:lnTo>
                    <a:lnTo>
                      <a:pt x="21600" y="9720"/>
                    </a:lnTo>
                    <a:lnTo>
                      <a:pt x="21600" y="10080"/>
                    </a:lnTo>
                    <a:lnTo>
                      <a:pt x="21600" y="10800"/>
                    </a:lnTo>
                    <a:lnTo>
                      <a:pt x="21600" y="11880"/>
                    </a:lnTo>
                    <a:lnTo>
                      <a:pt x="21600" y="12240"/>
                    </a:lnTo>
                    <a:lnTo>
                      <a:pt x="21600" y="12960"/>
                    </a:lnTo>
                    <a:lnTo>
                      <a:pt x="21600" y="13680"/>
                    </a:lnTo>
                    <a:lnTo>
                      <a:pt x="21600" y="14400"/>
                    </a:lnTo>
                    <a:lnTo>
                      <a:pt x="21600" y="14760"/>
                    </a:lnTo>
                    <a:lnTo>
                      <a:pt x="21600" y="15480"/>
                    </a:lnTo>
                    <a:lnTo>
                      <a:pt x="20945" y="15840"/>
                    </a:lnTo>
                    <a:lnTo>
                      <a:pt x="20945" y="16200"/>
                    </a:lnTo>
                    <a:lnTo>
                      <a:pt x="20291" y="16560"/>
                    </a:lnTo>
                    <a:lnTo>
                      <a:pt x="20291" y="16920"/>
                    </a:lnTo>
                    <a:lnTo>
                      <a:pt x="20291" y="17640"/>
                    </a:lnTo>
                    <a:lnTo>
                      <a:pt x="19964" y="17640"/>
                    </a:lnTo>
                    <a:lnTo>
                      <a:pt x="19309" y="18000"/>
                    </a:lnTo>
                    <a:lnTo>
                      <a:pt x="18982" y="18360"/>
                    </a:lnTo>
                    <a:lnTo>
                      <a:pt x="18327" y="18720"/>
                    </a:lnTo>
                    <a:lnTo>
                      <a:pt x="17673" y="19440"/>
                    </a:lnTo>
                    <a:lnTo>
                      <a:pt x="17345" y="19800"/>
                    </a:lnTo>
                    <a:lnTo>
                      <a:pt x="16691" y="19800"/>
                    </a:lnTo>
                    <a:lnTo>
                      <a:pt x="16364" y="20160"/>
                    </a:lnTo>
                    <a:lnTo>
                      <a:pt x="15709" y="20160"/>
                    </a:lnTo>
                    <a:lnTo>
                      <a:pt x="15055" y="20520"/>
                    </a:lnTo>
                    <a:lnTo>
                      <a:pt x="14073" y="20520"/>
                    </a:lnTo>
                    <a:lnTo>
                      <a:pt x="13745" y="20520"/>
                    </a:lnTo>
                    <a:lnTo>
                      <a:pt x="13091" y="20520"/>
                    </a:lnTo>
                    <a:lnTo>
                      <a:pt x="12436" y="20880"/>
                    </a:lnTo>
                    <a:lnTo>
                      <a:pt x="12109" y="20880"/>
                    </a:lnTo>
                    <a:lnTo>
                      <a:pt x="11455" y="20880"/>
                    </a:lnTo>
                    <a:lnTo>
                      <a:pt x="11127" y="20880"/>
                    </a:lnTo>
                    <a:lnTo>
                      <a:pt x="10473" y="20880"/>
                    </a:lnTo>
                    <a:lnTo>
                      <a:pt x="9818" y="21600"/>
                    </a:lnTo>
                    <a:lnTo>
                      <a:pt x="9491" y="21600"/>
                    </a:lnTo>
                    <a:lnTo>
                      <a:pt x="8836" y="21600"/>
                    </a:lnTo>
                    <a:lnTo>
                      <a:pt x="8509" y="21600"/>
                    </a:lnTo>
                    <a:lnTo>
                      <a:pt x="7855" y="21600"/>
                    </a:lnTo>
                    <a:lnTo>
                      <a:pt x="7200" y="21600"/>
                    </a:lnTo>
                    <a:lnTo>
                      <a:pt x="6873" y="21600"/>
                    </a:lnTo>
                    <a:lnTo>
                      <a:pt x="6218" y="21600"/>
                    </a:lnTo>
                    <a:lnTo>
                      <a:pt x="5891" y="21600"/>
                    </a:lnTo>
                    <a:lnTo>
                      <a:pt x="5236" y="21600"/>
                    </a:lnTo>
                    <a:lnTo>
                      <a:pt x="4582" y="21600"/>
                    </a:lnTo>
                    <a:lnTo>
                      <a:pt x="0" y="162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59" name="AutoShape 126"/>
              <p:cNvSpPr>
                <a:spLocks/>
              </p:cNvSpPr>
              <p:nvPr/>
            </p:nvSpPr>
            <p:spPr bwMode="auto">
              <a:xfrm>
                <a:off x="232" y="616"/>
                <a:ext cx="52" cy="40"/>
              </a:xfrm>
              <a:custGeom>
                <a:avLst/>
                <a:gdLst>
                  <a:gd name="T0" fmla="*/ 0 w 21600"/>
                  <a:gd name="T1" fmla="*/ 0 h 21600"/>
                  <a:gd name="T2" fmla="*/ 21600 w 21600"/>
                  <a:gd name="T3" fmla="*/ 21600 h 21600"/>
                </a:gdLst>
                <a:ahLst/>
                <a:cxnLst/>
                <a:rect l="T0" t="T1" r="T2" b="T3"/>
                <a:pathLst>
                  <a:path w="21600" h="21600">
                    <a:moveTo>
                      <a:pt x="0" y="21600"/>
                    </a:moveTo>
                    <a:lnTo>
                      <a:pt x="0" y="0"/>
                    </a:lnTo>
                    <a:lnTo>
                      <a:pt x="785" y="0"/>
                    </a:lnTo>
                    <a:lnTo>
                      <a:pt x="1178" y="0"/>
                    </a:lnTo>
                    <a:lnTo>
                      <a:pt x="1964" y="0"/>
                    </a:lnTo>
                    <a:lnTo>
                      <a:pt x="2749" y="0"/>
                    </a:lnTo>
                    <a:lnTo>
                      <a:pt x="3142" y="0"/>
                    </a:lnTo>
                    <a:lnTo>
                      <a:pt x="3927" y="0"/>
                    </a:lnTo>
                    <a:lnTo>
                      <a:pt x="5105" y="0"/>
                    </a:lnTo>
                    <a:lnTo>
                      <a:pt x="5891" y="0"/>
                    </a:lnTo>
                    <a:lnTo>
                      <a:pt x="7069" y="514"/>
                    </a:lnTo>
                    <a:lnTo>
                      <a:pt x="7462" y="514"/>
                    </a:lnTo>
                    <a:lnTo>
                      <a:pt x="9033" y="514"/>
                    </a:lnTo>
                    <a:lnTo>
                      <a:pt x="9425" y="514"/>
                    </a:lnTo>
                    <a:lnTo>
                      <a:pt x="10604" y="514"/>
                    </a:lnTo>
                    <a:lnTo>
                      <a:pt x="12175" y="1029"/>
                    </a:lnTo>
                    <a:lnTo>
                      <a:pt x="12567" y="1029"/>
                    </a:lnTo>
                    <a:lnTo>
                      <a:pt x="13745" y="1543"/>
                    </a:lnTo>
                    <a:lnTo>
                      <a:pt x="14531" y="1543"/>
                    </a:lnTo>
                    <a:lnTo>
                      <a:pt x="15709" y="2057"/>
                    </a:lnTo>
                    <a:lnTo>
                      <a:pt x="16495" y="2571"/>
                    </a:lnTo>
                    <a:lnTo>
                      <a:pt x="17673" y="2571"/>
                    </a:lnTo>
                    <a:lnTo>
                      <a:pt x="18458" y="4114"/>
                    </a:lnTo>
                    <a:lnTo>
                      <a:pt x="18851" y="4629"/>
                    </a:lnTo>
                    <a:lnTo>
                      <a:pt x="19636" y="5143"/>
                    </a:lnTo>
                    <a:lnTo>
                      <a:pt x="20029" y="5657"/>
                    </a:lnTo>
                    <a:lnTo>
                      <a:pt x="20815" y="7200"/>
                    </a:lnTo>
                    <a:lnTo>
                      <a:pt x="20815" y="7714"/>
                    </a:lnTo>
                    <a:lnTo>
                      <a:pt x="21600" y="8743"/>
                    </a:lnTo>
                    <a:lnTo>
                      <a:pt x="21600" y="9771"/>
                    </a:lnTo>
                    <a:lnTo>
                      <a:pt x="21600" y="10800"/>
                    </a:lnTo>
                    <a:lnTo>
                      <a:pt x="21600" y="11829"/>
                    </a:lnTo>
                    <a:lnTo>
                      <a:pt x="21600" y="13371"/>
                    </a:lnTo>
                    <a:lnTo>
                      <a:pt x="20815" y="14400"/>
                    </a:lnTo>
                    <a:lnTo>
                      <a:pt x="20815" y="14914"/>
                    </a:lnTo>
                    <a:lnTo>
                      <a:pt x="20029" y="16457"/>
                    </a:lnTo>
                    <a:lnTo>
                      <a:pt x="19636" y="16971"/>
                    </a:lnTo>
                    <a:lnTo>
                      <a:pt x="18851" y="17486"/>
                    </a:lnTo>
                    <a:lnTo>
                      <a:pt x="18458" y="18000"/>
                    </a:lnTo>
                    <a:lnTo>
                      <a:pt x="17673" y="19029"/>
                    </a:lnTo>
                    <a:lnTo>
                      <a:pt x="16495" y="19543"/>
                    </a:lnTo>
                    <a:lnTo>
                      <a:pt x="15709" y="19543"/>
                    </a:lnTo>
                    <a:lnTo>
                      <a:pt x="14531" y="20057"/>
                    </a:lnTo>
                    <a:lnTo>
                      <a:pt x="13745" y="20057"/>
                    </a:lnTo>
                    <a:lnTo>
                      <a:pt x="12567" y="20571"/>
                    </a:lnTo>
                    <a:lnTo>
                      <a:pt x="12175" y="21600"/>
                    </a:lnTo>
                    <a:lnTo>
                      <a:pt x="10604" y="21600"/>
                    </a:lnTo>
                    <a:lnTo>
                      <a:pt x="9425" y="21600"/>
                    </a:lnTo>
                    <a:lnTo>
                      <a:pt x="9033" y="21600"/>
                    </a:lnTo>
                    <a:lnTo>
                      <a:pt x="7462" y="21600"/>
                    </a:lnTo>
                    <a:lnTo>
                      <a:pt x="7069" y="21600"/>
                    </a:lnTo>
                    <a:lnTo>
                      <a:pt x="5891" y="21600"/>
                    </a:lnTo>
                    <a:lnTo>
                      <a:pt x="5105" y="21600"/>
                    </a:lnTo>
                    <a:lnTo>
                      <a:pt x="3927" y="21600"/>
                    </a:lnTo>
                    <a:lnTo>
                      <a:pt x="3142" y="21600"/>
                    </a:lnTo>
                    <a:lnTo>
                      <a:pt x="2749" y="21600"/>
                    </a:lnTo>
                    <a:lnTo>
                      <a:pt x="1964" y="21600"/>
                    </a:lnTo>
                    <a:lnTo>
                      <a:pt x="1178" y="21600"/>
                    </a:lnTo>
                    <a:lnTo>
                      <a:pt x="785" y="21600"/>
                    </a:lnTo>
                    <a:lnTo>
                      <a:pt x="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60" name="Rectangle 127"/>
              <p:cNvSpPr>
                <a:spLocks/>
              </p:cNvSpPr>
              <p:nvPr/>
            </p:nvSpPr>
            <p:spPr bwMode="auto">
              <a:xfrm>
                <a:off x="56" y="712"/>
                <a:ext cx="68" cy="19"/>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61" name="Rectangle 128"/>
              <p:cNvSpPr>
                <a:spLocks/>
              </p:cNvSpPr>
              <p:nvPr/>
            </p:nvSpPr>
            <p:spPr bwMode="auto">
              <a:xfrm>
                <a:off x="56" y="712"/>
                <a:ext cx="68" cy="19"/>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62" name="AutoShape 129"/>
              <p:cNvSpPr>
                <a:spLocks/>
              </p:cNvSpPr>
              <p:nvPr/>
            </p:nvSpPr>
            <p:spPr bwMode="auto">
              <a:xfrm>
                <a:off x="120" y="688"/>
                <a:ext cx="63" cy="59"/>
              </a:xfrm>
              <a:custGeom>
                <a:avLst/>
                <a:gdLst>
                  <a:gd name="T0" fmla="*/ 0 w 21600"/>
                  <a:gd name="T1" fmla="*/ 0 h 21600"/>
                  <a:gd name="T2" fmla="*/ 21600 w 21600"/>
                  <a:gd name="T3" fmla="*/ 21600 h 21600"/>
                </a:gdLst>
                <a:ahLst/>
                <a:cxnLst/>
                <a:rect l="T0" t="T1" r="T2" b="T3"/>
                <a:pathLst>
                  <a:path w="21600" h="21600">
                    <a:moveTo>
                      <a:pt x="0" y="16374"/>
                    </a:moveTo>
                    <a:lnTo>
                      <a:pt x="0" y="0"/>
                    </a:lnTo>
                    <a:lnTo>
                      <a:pt x="655" y="0"/>
                    </a:lnTo>
                    <a:lnTo>
                      <a:pt x="1309" y="0"/>
                    </a:lnTo>
                    <a:lnTo>
                      <a:pt x="1636" y="0"/>
                    </a:lnTo>
                    <a:lnTo>
                      <a:pt x="2291" y="0"/>
                    </a:lnTo>
                    <a:lnTo>
                      <a:pt x="2618" y="0"/>
                    </a:lnTo>
                    <a:lnTo>
                      <a:pt x="3273" y="0"/>
                    </a:lnTo>
                    <a:lnTo>
                      <a:pt x="4255" y="0"/>
                    </a:lnTo>
                    <a:lnTo>
                      <a:pt x="4909" y="0"/>
                    </a:lnTo>
                    <a:lnTo>
                      <a:pt x="5891" y="0"/>
                    </a:lnTo>
                    <a:lnTo>
                      <a:pt x="6873" y="0"/>
                    </a:lnTo>
                    <a:lnTo>
                      <a:pt x="7527" y="0"/>
                    </a:lnTo>
                    <a:lnTo>
                      <a:pt x="8509" y="0"/>
                    </a:lnTo>
                    <a:lnTo>
                      <a:pt x="9491" y="0"/>
                    </a:lnTo>
                    <a:lnTo>
                      <a:pt x="10473" y="697"/>
                    </a:lnTo>
                    <a:lnTo>
                      <a:pt x="11455" y="1045"/>
                    </a:lnTo>
                    <a:lnTo>
                      <a:pt x="12764" y="1045"/>
                    </a:lnTo>
                    <a:lnTo>
                      <a:pt x="13745" y="1394"/>
                    </a:lnTo>
                    <a:lnTo>
                      <a:pt x="14727" y="1742"/>
                    </a:lnTo>
                    <a:lnTo>
                      <a:pt x="15382" y="2090"/>
                    </a:lnTo>
                    <a:lnTo>
                      <a:pt x="16364" y="2439"/>
                    </a:lnTo>
                    <a:lnTo>
                      <a:pt x="17345" y="2439"/>
                    </a:lnTo>
                    <a:lnTo>
                      <a:pt x="17673" y="3135"/>
                    </a:lnTo>
                    <a:lnTo>
                      <a:pt x="18327" y="3484"/>
                    </a:lnTo>
                    <a:lnTo>
                      <a:pt x="19309" y="4529"/>
                    </a:lnTo>
                    <a:lnTo>
                      <a:pt x="19964" y="5226"/>
                    </a:lnTo>
                    <a:lnTo>
                      <a:pt x="19964" y="5574"/>
                    </a:lnTo>
                    <a:lnTo>
                      <a:pt x="20945" y="6619"/>
                    </a:lnTo>
                    <a:lnTo>
                      <a:pt x="20945" y="7316"/>
                    </a:lnTo>
                    <a:lnTo>
                      <a:pt x="20945" y="8361"/>
                    </a:lnTo>
                    <a:lnTo>
                      <a:pt x="21600" y="9406"/>
                    </a:lnTo>
                    <a:lnTo>
                      <a:pt x="21600" y="10452"/>
                    </a:lnTo>
                    <a:lnTo>
                      <a:pt x="21600" y="10800"/>
                    </a:lnTo>
                    <a:lnTo>
                      <a:pt x="21600" y="11845"/>
                    </a:lnTo>
                    <a:lnTo>
                      <a:pt x="21600" y="12542"/>
                    </a:lnTo>
                    <a:lnTo>
                      <a:pt x="20945" y="13239"/>
                    </a:lnTo>
                    <a:lnTo>
                      <a:pt x="20945" y="13935"/>
                    </a:lnTo>
                    <a:lnTo>
                      <a:pt x="20945" y="14284"/>
                    </a:lnTo>
                    <a:lnTo>
                      <a:pt x="20945" y="14981"/>
                    </a:lnTo>
                    <a:lnTo>
                      <a:pt x="20945" y="15677"/>
                    </a:lnTo>
                    <a:lnTo>
                      <a:pt x="20291" y="16026"/>
                    </a:lnTo>
                    <a:lnTo>
                      <a:pt x="20291" y="16374"/>
                    </a:lnTo>
                    <a:lnTo>
                      <a:pt x="19964" y="16723"/>
                    </a:lnTo>
                    <a:lnTo>
                      <a:pt x="19964" y="17071"/>
                    </a:lnTo>
                    <a:lnTo>
                      <a:pt x="19309" y="18116"/>
                    </a:lnTo>
                    <a:lnTo>
                      <a:pt x="18982" y="18465"/>
                    </a:lnTo>
                    <a:lnTo>
                      <a:pt x="18327" y="18465"/>
                    </a:lnTo>
                    <a:lnTo>
                      <a:pt x="18327" y="18813"/>
                    </a:lnTo>
                    <a:lnTo>
                      <a:pt x="17673" y="18813"/>
                    </a:lnTo>
                    <a:lnTo>
                      <a:pt x="17345" y="19510"/>
                    </a:lnTo>
                    <a:lnTo>
                      <a:pt x="17345" y="19858"/>
                    </a:lnTo>
                    <a:lnTo>
                      <a:pt x="16691" y="19858"/>
                    </a:lnTo>
                    <a:lnTo>
                      <a:pt x="16364" y="19858"/>
                    </a:lnTo>
                    <a:lnTo>
                      <a:pt x="15709" y="19858"/>
                    </a:lnTo>
                    <a:lnTo>
                      <a:pt x="15382" y="20206"/>
                    </a:lnTo>
                    <a:lnTo>
                      <a:pt x="14727" y="20206"/>
                    </a:lnTo>
                    <a:lnTo>
                      <a:pt x="14727" y="20555"/>
                    </a:lnTo>
                    <a:lnTo>
                      <a:pt x="13745" y="20555"/>
                    </a:lnTo>
                    <a:lnTo>
                      <a:pt x="13091" y="20555"/>
                    </a:lnTo>
                    <a:lnTo>
                      <a:pt x="12764" y="20903"/>
                    </a:lnTo>
                    <a:lnTo>
                      <a:pt x="12109" y="20903"/>
                    </a:lnTo>
                    <a:lnTo>
                      <a:pt x="11455" y="20903"/>
                    </a:lnTo>
                    <a:lnTo>
                      <a:pt x="11455" y="21600"/>
                    </a:lnTo>
                    <a:lnTo>
                      <a:pt x="11127" y="21600"/>
                    </a:lnTo>
                    <a:lnTo>
                      <a:pt x="10473" y="21600"/>
                    </a:lnTo>
                    <a:lnTo>
                      <a:pt x="10145" y="21600"/>
                    </a:lnTo>
                    <a:lnTo>
                      <a:pt x="9491" y="21600"/>
                    </a:lnTo>
                    <a:lnTo>
                      <a:pt x="8836" y="21600"/>
                    </a:lnTo>
                    <a:lnTo>
                      <a:pt x="8509" y="21600"/>
                    </a:lnTo>
                    <a:lnTo>
                      <a:pt x="7855" y="21600"/>
                    </a:lnTo>
                    <a:lnTo>
                      <a:pt x="7527" y="21600"/>
                    </a:lnTo>
                    <a:lnTo>
                      <a:pt x="6873" y="21600"/>
                    </a:lnTo>
                    <a:lnTo>
                      <a:pt x="6545" y="21600"/>
                    </a:lnTo>
                    <a:lnTo>
                      <a:pt x="5891" y="21600"/>
                    </a:lnTo>
                    <a:lnTo>
                      <a:pt x="5236" y="21600"/>
                    </a:lnTo>
                    <a:lnTo>
                      <a:pt x="4909" y="21600"/>
                    </a:lnTo>
                    <a:lnTo>
                      <a:pt x="0" y="16374"/>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63" name="AutoShape 130"/>
              <p:cNvSpPr>
                <a:spLocks/>
              </p:cNvSpPr>
              <p:nvPr/>
            </p:nvSpPr>
            <p:spPr bwMode="auto">
              <a:xfrm>
                <a:off x="128" y="696"/>
                <a:ext cx="52" cy="41"/>
              </a:xfrm>
              <a:custGeom>
                <a:avLst/>
                <a:gdLst>
                  <a:gd name="T0" fmla="*/ 0 w 21600"/>
                  <a:gd name="T1" fmla="*/ 0 h 21600"/>
                  <a:gd name="T2" fmla="*/ 21600 w 21600"/>
                  <a:gd name="T3" fmla="*/ 21600 h 21600"/>
                </a:gdLst>
                <a:ahLst/>
                <a:cxnLst/>
                <a:rect l="T0" t="T1" r="T2" b="T3"/>
                <a:pathLst>
                  <a:path w="21600" h="21600">
                    <a:moveTo>
                      <a:pt x="0" y="20595"/>
                    </a:moveTo>
                    <a:lnTo>
                      <a:pt x="0" y="0"/>
                    </a:lnTo>
                    <a:lnTo>
                      <a:pt x="393" y="0"/>
                    </a:lnTo>
                    <a:lnTo>
                      <a:pt x="1178" y="0"/>
                    </a:lnTo>
                    <a:lnTo>
                      <a:pt x="1571" y="0"/>
                    </a:lnTo>
                    <a:lnTo>
                      <a:pt x="2356" y="0"/>
                    </a:lnTo>
                    <a:lnTo>
                      <a:pt x="3535" y="0"/>
                    </a:lnTo>
                    <a:lnTo>
                      <a:pt x="4320" y="0"/>
                    </a:lnTo>
                    <a:lnTo>
                      <a:pt x="5498" y="0"/>
                    </a:lnTo>
                    <a:lnTo>
                      <a:pt x="5891" y="0"/>
                    </a:lnTo>
                    <a:lnTo>
                      <a:pt x="6676" y="0"/>
                    </a:lnTo>
                    <a:lnTo>
                      <a:pt x="7855" y="502"/>
                    </a:lnTo>
                    <a:lnTo>
                      <a:pt x="8640" y="502"/>
                    </a:lnTo>
                    <a:lnTo>
                      <a:pt x="9818" y="502"/>
                    </a:lnTo>
                    <a:lnTo>
                      <a:pt x="10996" y="502"/>
                    </a:lnTo>
                    <a:lnTo>
                      <a:pt x="11389" y="1005"/>
                    </a:lnTo>
                    <a:lnTo>
                      <a:pt x="12960" y="1005"/>
                    </a:lnTo>
                    <a:lnTo>
                      <a:pt x="14138" y="1005"/>
                    </a:lnTo>
                    <a:lnTo>
                      <a:pt x="14531" y="1507"/>
                    </a:lnTo>
                    <a:lnTo>
                      <a:pt x="15709" y="2009"/>
                    </a:lnTo>
                    <a:lnTo>
                      <a:pt x="16495" y="2009"/>
                    </a:lnTo>
                    <a:lnTo>
                      <a:pt x="17673" y="3014"/>
                    </a:lnTo>
                    <a:lnTo>
                      <a:pt x="18458" y="4019"/>
                    </a:lnTo>
                    <a:lnTo>
                      <a:pt x="18851" y="4019"/>
                    </a:lnTo>
                    <a:lnTo>
                      <a:pt x="19636" y="5526"/>
                    </a:lnTo>
                    <a:lnTo>
                      <a:pt x="20029" y="6028"/>
                    </a:lnTo>
                    <a:lnTo>
                      <a:pt x="20815" y="6530"/>
                    </a:lnTo>
                    <a:lnTo>
                      <a:pt x="20815" y="7535"/>
                    </a:lnTo>
                    <a:lnTo>
                      <a:pt x="20815" y="8540"/>
                    </a:lnTo>
                    <a:lnTo>
                      <a:pt x="21600" y="9544"/>
                    </a:lnTo>
                    <a:lnTo>
                      <a:pt x="21600" y="11051"/>
                    </a:lnTo>
                    <a:lnTo>
                      <a:pt x="21600" y="12056"/>
                    </a:lnTo>
                    <a:lnTo>
                      <a:pt x="20815" y="13563"/>
                    </a:lnTo>
                    <a:lnTo>
                      <a:pt x="20815" y="14065"/>
                    </a:lnTo>
                    <a:lnTo>
                      <a:pt x="20815" y="15070"/>
                    </a:lnTo>
                    <a:lnTo>
                      <a:pt x="20029" y="15572"/>
                    </a:lnTo>
                    <a:lnTo>
                      <a:pt x="19636" y="17079"/>
                    </a:lnTo>
                    <a:lnTo>
                      <a:pt x="18851" y="17581"/>
                    </a:lnTo>
                    <a:lnTo>
                      <a:pt x="18458" y="17581"/>
                    </a:lnTo>
                    <a:lnTo>
                      <a:pt x="17673" y="18084"/>
                    </a:lnTo>
                    <a:lnTo>
                      <a:pt x="16495" y="19088"/>
                    </a:lnTo>
                    <a:lnTo>
                      <a:pt x="15709" y="19591"/>
                    </a:lnTo>
                    <a:lnTo>
                      <a:pt x="14531" y="20093"/>
                    </a:lnTo>
                    <a:lnTo>
                      <a:pt x="14138" y="20093"/>
                    </a:lnTo>
                    <a:lnTo>
                      <a:pt x="12960" y="20595"/>
                    </a:lnTo>
                    <a:lnTo>
                      <a:pt x="11389" y="20595"/>
                    </a:lnTo>
                    <a:lnTo>
                      <a:pt x="10996" y="20595"/>
                    </a:lnTo>
                    <a:lnTo>
                      <a:pt x="9818" y="20595"/>
                    </a:lnTo>
                    <a:lnTo>
                      <a:pt x="8640" y="21600"/>
                    </a:lnTo>
                    <a:lnTo>
                      <a:pt x="7855" y="21600"/>
                    </a:lnTo>
                    <a:lnTo>
                      <a:pt x="6676" y="21600"/>
                    </a:lnTo>
                    <a:lnTo>
                      <a:pt x="5891" y="21600"/>
                    </a:lnTo>
                    <a:lnTo>
                      <a:pt x="5498" y="21600"/>
                    </a:lnTo>
                    <a:lnTo>
                      <a:pt x="4320" y="21600"/>
                    </a:lnTo>
                    <a:lnTo>
                      <a:pt x="3535" y="21600"/>
                    </a:lnTo>
                    <a:lnTo>
                      <a:pt x="2356" y="21600"/>
                    </a:lnTo>
                    <a:lnTo>
                      <a:pt x="1571" y="21600"/>
                    </a:lnTo>
                    <a:lnTo>
                      <a:pt x="1571" y="20595"/>
                    </a:lnTo>
                    <a:lnTo>
                      <a:pt x="1178" y="20595"/>
                    </a:lnTo>
                    <a:lnTo>
                      <a:pt x="393" y="20595"/>
                    </a:lnTo>
                    <a:lnTo>
                      <a:pt x="0" y="20595"/>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64" name="Rectangle 131"/>
              <p:cNvSpPr>
                <a:spLocks/>
              </p:cNvSpPr>
              <p:nvPr/>
            </p:nvSpPr>
            <p:spPr bwMode="auto">
              <a:xfrm>
                <a:off x="48" y="960"/>
                <a:ext cx="170" cy="18"/>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65" name="Rectangle 132"/>
              <p:cNvSpPr>
                <a:spLocks/>
              </p:cNvSpPr>
              <p:nvPr/>
            </p:nvSpPr>
            <p:spPr bwMode="auto">
              <a:xfrm>
                <a:off x="48" y="960"/>
                <a:ext cx="170" cy="18"/>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66" name="AutoShape 133"/>
              <p:cNvSpPr>
                <a:spLocks/>
              </p:cNvSpPr>
              <p:nvPr/>
            </p:nvSpPr>
            <p:spPr bwMode="auto">
              <a:xfrm>
                <a:off x="224" y="936"/>
                <a:ext cx="70" cy="58"/>
              </a:xfrm>
              <a:custGeom>
                <a:avLst/>
                <a:gdLst>
                  <a:gd name="T0" fmla="*/ 0 w 21600"/>
                  <a:gd name="T1" fmla="*/ 0 h 21600"/>
                  <a:gd name="T2" fmla="*/ 21600 w 21600"/>
                  <a:gd name="T3" fmla="*/ 21600 h 21600"/>
                </a:gdLst>
                <a:ahLst/>
                <a:cxnLst/>
                <a:rect l="T0" t="T1" r="T2" b="T3"/>
                <a:pathLst>
                  <a:path w="21600" h="21600">
                    <a:moveTo>
                      <a:pt x="21600" y="21600"/>
                    </a:moveTo>
                    <a:lnTo>
                      <a:pt x="2663" y="21600"/>
                    </a:lnTo>
                    <a:lnTo>
                      <a:pt x="0" y="16643"/>
                    </a:lnTo>
                    <a:lnTo>
                      <a:pt x="0" y="0"/>
                    </a:lnTo>
                    <a:lnTo>
                      <a:pt x="18937" y="0"/>
                    </a:lnTo>
                    <a:lnTo>
                      <a:pt x="21304" y="5311"/>
                    </a:lnTo>
                    <a:lnTo>
                      <a:pt x="21304" y="5666"/>
                    </a:lnTo>
                    <a:lnTo>
                      <a:pt x="21304" y="6374"/>
                    </a:lnTo>
                    <a:lnTo>
                      <a:pt x="20712" y="6374"/>
                    </a:lnTo>
                    <a:lnTo>
                      <a:pt x="20712" y="6728"/>
                    </a:lnTo>
                    <a:lnTo>
                      <a:pt x="20416" y="7082"/>
                    </a:lnTo>
                    <a:lnTo>
                      <a:pt x="20416" y="7436"/>
                    </a:lnTo>
                    <a:lnTo>
                      <a:pt x="20416" y="8144"/>
                    </a:lnTo>
                    <a:lnTo>
                      <a:pt x="20416" y="8498"/>
                    </a:lnTo>
                    <a:lnTo>
                      <a:pt x="19825" y="8498"/>
                    </a:lnTo>
                    <a:lnTo>
                      <a:pt x="19825" y="8852"/>
                    </a:lnTo>
                    <a:lnTo>
                      <a:pt x="19825" y="9207"/>
                    </a:lnTo>
                    <a:lnTo>
                      <a:pt x="19825" y="9915"/>
                    </a:lnTo>
                    <a:lnTo>
                      <a:pt x="19825" y="10269"/>
                    </a:lnTo>
                    <a:lnTo>
                      <a:pt x="19825" y="10623"/>
                    </a:lnTo>
                    <a:lnTo>
                      <a:pt x="19825" y="10977"/>
                    </a:lnTo>
                    <a:lnTo>
                      <a:pt x="19233" y="11331"/>
                    </a:lnTo>
                    <a:lnTo>
                      <a:pt x="19825" y="12039"/>
                    </a:lnTo>
                    <a:lnTo>
                      <a:pt x="19825" y="12393"/>
                    </a:lnTo>
                    <a:lnTo>
                      <a:pt x="19825" y="12748"/>
                    </a:lnTo>
                    <a:lnTo>
                      <a:pt x="19825" y="13102"/>
                    </a:lnTo>
                    <a:lnTo>
                      <a:pt x="19825" y="14164"/>
                    </a:lnTo>
                    <a:lnTo>
                      <a:pt x="19825" y="14518"/>
                    </a:lnTo>
                    <a:lnTo>
                      <a:pt x="20416" y="14872"/>
                    </a:lnTo>
                    <a:lnTo>
                      <a:pt x="20416" y="15580"/>
                    </a:lnTo>
                    <a:lnTo>
                      <a:pt x="20416" y="15934"/>
                    </a:lnTo>
                    <a:lnTo>
                      <a:pt x="20416" y="16289"/>
                    </a:lnTo>
                    <a:lnTo>
                      <a:pt x="20416" y="16643"/>
                    </a:lnTo>
                    <a:lnTo>
                      <a:pt x="20712" y="17351"/>
                    </a:lnTo>
                    <a:lnTo>
                      <a:pt x="20712" y="18059"/>
                    </a:lnTo>
                    <a:lnTo>
                      <a:pt x="20712" y="18413"/>
                    </a:lnTo>
                    <a:lnTo>
                      <a:pt x="20712" y="19121"/>
                    </a:lnTo>
                    <a:lnTo>
                      <a:pt x="21304" y="19475"/>
                    </a:lnTo>
                    <a:lnTo>
                      <a:pt x="21304" y="19830"/>
                    </a:lnTo>
                    <a:lnTo>
                      <a:pt x="21304" y="20184"/>
                    </a:lnTo>
                    <a:lnTo>
                      <a:pt x="21304" y="20892"/>
                    </a:lnTo>
                    <a:lnTo>
                      <a:pt x="21600" y="21246"/>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67" name="AutoShape 134"/>
              <p:cNvSpPr>
                <a:spLocks/>
              </p:cNvSpPr>
              <p:nvPr/>
            </p:nvSpPr>
            <p:spPr bwMode="auto">
              <a:xfrm>
                <a:off x="224" y="944"/>
                <a:ext cx="47" cy="41"/>
              </a:xfrm>
              <a:custGeom>
                <a:avLst/>
                <a:gdLst>
                  <a:gd name="T0" fmla="*/ 0 w 21600"/>
                  <a:gd name="T1" fmla="*/ 0 h 21600"/>
                  <a:gd name="T2" fmla="*/ 21600 w 21600"/>
                  <a:gd name="T3" fmla="*/ 21600 h 21600"/>
                </a:gdLst>
                <a:ahLst/>
                <a:cxnLst/>
                <a:rect l="T0" t="T1" r="T2" b="T3"/>
                <a:pathLst>
                  <a:path w="21600" h="21600">
                    <a:moveTo>
                      <a:pt x="0" y="21600"/>
                    </a:moveTo>
                    <a:lnTo>
                      <a:pt x="0" y="0"/>
                    </a:lnTo>
                    <a:lnTo>
                      <a:pt x="21600" y="0"/>
                    </a:lnTo>
                    <a:lnTo>
                      <a:pt x="21600" y="502"/>
                    </a:lnTo>
                    <a:lnTo>
                      <a:pt x="20718" y="502"/>
                    </a:lnTo>
                    <a:lnTo>
                      <a:pt x="20718" y="1005"/>
                    </a:lnTo>
                    <a:lnTo>
                      <a:pt x="20278" y="1005"/>
                    </a:lnTo>
                    <a:lnTo>
                      <a:pt x="20278" y="1507"/>
                    </a:lnTo>
                    <a:lnTo>
                      <a:pt x="19396" y="2009"/>
                    </a:lnTo>
                    <a:lnTo>
                      <a:pt x="19396" y="2512"/>
                    </a:lnTo>
                    <a:lnTo>
                      <a:pt x="18514" y="2512"/>
                    </a:lnTo>
                    <a:lnTo>
                      <a:pt x="18514" y="3014"/>
                    </a:lnTo>
                    <a:lnTo>
                      <a:pt x="18514" y="4019"/>
                    </a:lnTo>
                    <a:lnTo>
                      <a:pt x="18073" y="4019"/>
                    </a:lnTo>
                    <a:lnTo>
                      <a:pt x="18073" y="4521"/>
                    </a:lnTo>
                    <a:lnTo>
                      <a:pt x="18073" y="5023"/>
                    </a:lnTo>
                    <a:lnTo>
                      <a:pt x="18073" y="5526"/>
                    </a:lnTo>
                    <a:lnTo>
                      <a:pt x="17192" y="7033"/>
                    </a:lnTo>
                    <a:lnTo>
                      <a:pt x="17192" y="7535"/>
                    </a:lnTo>
                    <a:lnTo>
                      <a:pt x="17192" y="8037"/>
                    </a:lnTo>
                    <a:lnTo>
                      <a:pt x="17192" y="8540"/>
                    </a:lnTo>
                    <a:lnTo>
                      <a:pt x="17192" y="9544"/>
                    </a:lnTo>
                    <a:lnTo>
                      <a:pt x="17192" y="10549"/>
                    </a:lnTo>
                    <a:lnTo>
                      <a:pt x="17192" y="11051"/>
                    </a:lnTo>
                    <a:lnTo>
                      <a:pt x="17192" y="12056"/>
                    </a:lnTo>
                    <a:lnTo>
                      <a:pt x="17192" y="12558"/>
                    </a:lnTo>
                    <a:lnTo>
                      <a:pt x="17192" y="13563"/>
                    </a:lnTo>
                    <a:lnTo>
                      <a:pt x="17192" y="14065"/>
                    </a:lnTo>
                    <a:lnTo>
                      <a:pt x="17192" y="15070"/>
                    </a:lnTo>
                    <a:lnTo>
                      <a:pt x="17192" y="15572"/>
                    </a:lnTo>
                    <a:lnTo>
                      <a:pt x="18073" y="16074"/>
                    </a:lnTo>
                    <a:lnTo>
                      <a:pt x="18073" y="17581"/>
                    </a:lnTo>
                    <a:lnTo>
                      <a:pt x="18073" y="18084"/>
                    </a:lnTo>
                    <a:lnTo>
                      <a:pt x="18514" y="18084"/>
                    </a:lnTo>
                    <a:lnTo>
                      <a:pt x="18514" y="18586"/>
                    </a:lnTo>
                    <a:lnTo>
                      <a:pt x="19396" y="19088"/>
                    </a:lnTo>
                    <a:lnTo>
                      <a:pt x="19396" y="20093"/>
                    </a:lnTo>
                    <a:lnTo>
                      <a:pt x="19396" y="20595"/>
                    </a:lnTo>
                    <a:lnTo>
                      <a:pt x="20278" y="20595"/>
                    </a:lnTo>
                    <a:lnTo>
                      <a:pt x="20718" y="21098"/>
                    </a:lnTo>
                    <a:lnTo>
                      <a:pt x="20718" y="21600"/>
                    </a:lnTo>
                    <a:lnTo>
                      <a:pt x="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68" name="AutoShape 135"/>
              <p:cNvSpPr>
                <a:spLocks/>
              </p:cNvSpPr>
              <p:nvPr/>
            </p:nvSpPr>
            <p:spPr bwMode="auto">
              <a:xfrm>
                <a:off x="264" y="936"/>
                <a:ext cx="20" cy="56"/>
              </a:xfrm>
              <a:custGeom>
                <a:avLst/>
                <a:gdLst>
                  <a:gd name="T0" fmla="*/ 0 w 21600"/>
                  <a:gd name="T1" fmla="*/ 0 h 21600"/>
                  <a:gd name="T2" fmla="*/ 21600 w 21600"/>
                  <a:gd name="T3" fmla="*/ 21600 h 21600"/>
                </a:gdLst>
                <a:ahLst/>
                <a:cxnLst/>
                <a:rect l="T0" t="T1" r="T2" b="T3"/>
                <a:pathLst>
                  <a:path w="21600" h="21600">
                    <a:moveTo>
                      <a:pt x="21600" y="21600"/>
                    </a:moveTo>
                    <a:lnTo>
                      <a:pt x="21600" y="21600"/>
                    </a:lnTo>
                    <a:lnTo>
                      <a:pt x="21600" y="21240"/>
                    </a:lnTo>
                    <a:lnTo>
                      <a:pt x="19543" y="21240"/>
                    </a:lnTo>
                    <a:lnTo>
                      <a:pt x="19543" y="20880"/>
                    </a:lnTo>
                    <a:lnTo>
                      <a:pt x="19543" y="20160"/>
                    </a:lnTo>
                    <a:lnTo>
                      <a:pt x="19543" y="19800"/>
                    </a:lnTo>
                    <a:lnTo>
                      <a:pt x="17486" y="19080"/>
                    </a:lnTo>
                    <a:lnTo>
                      <a:pt x="17486" y="18720"/>
                    </a:lnTo>
                    <a:lnTo>
                      <a:pt x="16457" y="18000"/>
                    </a:lnTo>
                    <a:lnTo>
                      <a:pt x="16457" y="17640"/>
                    </a:lnTo>
                    <a:lnTo>
                      <a:pt x="16457" y="16920"/>
                    </a:lnTo>
                    <a:lnTo>
                      <a:pt x="16457" y="16560"/>
                    </a:lnTo>
                    <a:lnTo>
                      <a:pt x="16457" y="15480"/>
                    </a:lnTo>
                    <a:lnTo>
                      <a:pt x="16457" y="14760"/>
                    </a:lnTo>
                    <a:lnTo>
                      <a:pt x="14400" y="14040"/>
                    </a:lnTo>
                    <a:lnTo>
                      <a:pt x="14400" y="13320"/>
                    </a:lnTo>
                    <a:lnTo>
                      <a:pt x="14400" y="12960"/>
                    </a:lnTo>
                    <a:lnTo>
                      <a:pt x="14400" y="12240"/>
                    </a:lnTo>
                    <a:lnTo>
                      <a:pt x="14400" y="11880"/>
                    </a:lnTo>
                    <a:lnTo>
                      <a:pt x="14400" y="11160"/>
                    </a:lnTo>
                    <a:lnTo>
                      <a:pt x="14400" y="10800"/>
                    </a:lnTo>
                    <a:lnTo>
                      <a:pt x="14400" y="10080"/>
                    </a:lnTo>
                    <a:lnTo>
                      <a:pt x="16457" y="9720"/>
                    </a:lnTo>
                    <a:lnTo>
                      <a:pt x="16457" y="9000"/>
                    </a:lnTo>
                    <a:lnTo>
                      <a:pt x="16457" y="8640"/>
                    </a:lnTo>
                    <a:lnTo>
                      <a:pt x="16457" y="7920"/>
                    </a:lnTo>
                    <a:lnTo>
                      <a:pt x="16457" y="7560"/>
                    </a:lnTo>
                    <a:lnTo>
                      <a:pt x="16457" y="7200"/>
                    </a:lnTo>
                    <a:lnTo>
                      <a:pt x="17486" y="7200"/>
                    </a:lnTo>
                    <a:lnTo>
                      <a:pt x="17486" y="6840"/>
                    </a:lnTo>
                    <a:lnTo>
                      <a:pt x="19543" y="6840"/>
                    </a:lnTo>
                    <a:lnTo>
                      <a:pt x="19543" y="6480"/>
                    </a:lnTo>
                    <a:lnTo>
                      <a:pt x="19543" y="5760"/>
                    </a:lnTo>
                    <a:lnTo>
                      <a:pt x="21600" y="5760"/>
                    </a:lnTo>
                    <a:lnTo>
                      <a:pt x="13371" y="0"/>
                    </a:lnTo>
                    <a:lnTo>
                      <a:pt x="13371" y="360"/>
                    </a:lnTo>
                    <a:lnTo>
                      <a:pt x="11314" y="1080"/>
                    </a:lnTo>
                    <a:lnTo>
                      <a:pt x="11314" y="1440"/>
                    </a:lnTo>
                    <a:lnTo>
                      <a:pt x="9257" y="2160"/>
                    </a:lnTo>
                    <a:lnTo>
                      <a:pt x="8229" y="2520"/>
                    </a:lnTo>
                    <a:lnTo>
                      <a:pt x="8229" y="3240"/>
                    </a:lnTo>
                    <a:lnTo>
                      <a:pt x="6171" y="3240"/>
                    </a:lnTo>
                    <a:lnTo>
                      <a:pt x="6171" y="3600"/>
                    </a:lnTo>
                    <a:lnTo>
                      <a:pt x="5143" y="3600"/>
                    </a:lnTo>
                    <a:lnTo>
                      <a:pt x="5143" y="4320"/>
                    </a:lnTo>
                    <a:lnTo>
                      <a:pt x="5143" y="4680"/>
                    </a:lnTo>
                    <a:lnTo>
                      <a:pt x="3086" y="5400"/>
                    </a:lnTo>
                    <a:lnTo>
                      <a:pt x="1029" y="5760"/>
                    </a:lnTo>
                    <a:lnTo>
                      <a:pt x="1029" y="6480"/>
                    </a:lnTo>
                    <a:lnTo>
                      <a:pt x="1029" y="6840"/>
                    </a:lnTo>
                    <a:lnTo>
                      <a:pt x="1029" y="7200"/>
                    </a:lnTo>
                    <a:lnTo>
                      <a:pt x="1029" y="7560"/>
                    </a:lnTo>
                    <a:lnTo>
                      <a:pt x="0" y="7920"/>
                    </a:lnTo>
                    <a:lnTo>
                      <a:pt x="0" y="9000"/>
                    </a:lnTo>
                    <a:lnTo>
                      <a:pt x="0" y="9720"/>
                    </a:lnTo>
                    <a:lnTo>
                      <a:pt x="0" y="10080"/>
                    </a:lnTo>
                    <a:lnTo>
                      <a:pt x="0" y="10800"/>
                    </a:lnTo>
                    <a:lnTo>
                      <a:pt x="1029" y="11160"/>
                    </a:lnTo>
                    <a:lnTo>
                      <a:pt x="1029" y="11880"/>
                    </a:lnTo>
                    <a:lnTo>
                      <a:pt x="1029" y="12240"/>
                    </a:lnTo>
                    <a:lnTo>
                      <a:pt x="1029" y="12960"/>
                    </a:lnTo>
                    <a:lnTo>
                      <a:pt x="1029" y="13320"/>
                    </a:lnTo>
                    <a:lnTo>
                      <a:pt x="1029" y="14040"/>
                    </a:lnTo>
                    <a:lnTo>
                      <a:pt x="3086" y="14040"/>
                    </a:lnTo>
                    <a:lnTo>
                      <a:pt x="3086" y="14400"/>
                    </a:lnTo>
                    <a:lnTo>
                      <a:pt x="5143" y="14760"/>
                    </a:lnTo>
                    <a:lnTo>
                      <a:pt x="5143" y="15480"/>
                    </a:lnTo>
                    <a:lnTo>
                      <a:pt x="5143" y="15840"/>
                    </a:lnTo>
                    <a:lnTo>
                      <a:pt x="5143" y="16560"/>
                    </a:lnTo>
                    <a:lnTo>
                      <a:pt x="6171" y="16560"/>
                    </a:lnTo>
                    <a:lnTo>
                      <a:pt x="8229" y="16920"/>
                    </a:lnTo>
                    <a:lnTo>
                      <a:pt x="8229" y="17640"/>
                    </a:lnTo>
                    <a:lnTo>
                      <a:pt x="9257" y="17640"/>
                    </a:lnTo>
                    <a:lnTo>
                      <a:pt x="9257" y="18000"/>
                    </a:lnTo>
                    <a:lnTo>
                      <a:pt x="11314" y="18000"/>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69" name="AutoShape 136"/>
              <p:cNvSpPr>
                <a:spLocks/>
              </p:cNvSpPr>
              <p:nvPr/>
            </p:nvSpPr>
            <p:spPr bwMode="auto">
              <a:xfrm>
                <a:off x="264" y="936"/>
                <a:ext cx="20" cy="56"/>
              </a:xfrm>
              <a:custGeom>
                <a:avLst/>
                <a:gdLst>
                  <a:gd name="T0" fmla="*/ 0 w 21600"/>
                  <a:gd name="T1" fmla="*/ 0 h 21600"/>
                  <a:gd name="T2" fmla="*/ 21600 w 21600"/>
                  <a:gd name="T3" fmla="*/ 21600 h 21600"/>
                </a:gdLst>
                <a:ahLst/>
                <a:cxnLst/>
                <a:rect l="T0" t="T1" r="T2" b="T3"/>
                <a:pathLst>
                  <a:path w="21600" h="21600">
                    <a:moveTo>
                      <a:pt x="21600" y="21600"/>
                    </a:moveTo>
                    <a:lnTo>
                      <a:pt x="21600" y="21600"/>
                    </a:lnTo>
                    <a:lnTo>
                      <a:pt x="19543" y="20880"/>
                    </a:lnTo>
                    <a:lnTo>
                      <a:pt x="19543" y="20160"/>
                    </a:lnTo>
                    <a:lnTo>
                      <a:pt x="17486" y="18720"/>
                    </a:lnTo>
                    <a:lnTo>
                      <a:pt x="16457" y="17640"/>
                    </a:lnTo>
                    <a:lnTo>
                      <a:pt x="16457" y="15480"/>
                    </a:lnTo>
                    <a:lnTo>
                      <a:pt x="14400" y="14040"/>
                    </a:lnTo>
                    <a:lnTo>
                      <a:pt x="14400" y="11880"/>
                    </a:lnTo>
                    <a:lnTo>
                      <a:pt x="16457" y="8640"/>
                    </a:lnTo>
                    <a:lnTo>
                      <a:pt x="17486" y="6840"/>
                    </a:lnTo>
                    <a:lnTo>
                      <a:pt x="19543" y="6480"/>
                    </a:lnTo>
                    <a:lnTo>
                      <a:pt x="21600" y="5760"/>
                    </a:lnTo>
                    <a:lnTo>
                      <a:pt x="13371" y="0"/>
                    </a:lnTo>
                    <a:lnTo>
                      <a:pt x="13371" y="360"/>
                    </a:lnTo>
                    <a:lnTo>
                      <a:pt x="11314" y="1080"/>
                    </a:lnTo>
                    <a:lnTo>
                      <a:pt x="9257" y="2160"/>
                    </a:lnTo>
                    <a:lnTo>
                      <a:pt x="8229" y="3240"/>
                    </a:lnTo>
                    <a:lnTo>
                      <a:pt x="5143" y="4320"/>
                    </a:lnTo>
                    <a:lnTo>
                      <a:pt x="1029" y="5760"/>
                    </a:lnTo>
                    <a:lnTo>
                      <a:pt x="1029" y="7200"/>
                    </a:lnTo>
                    <a:lnTo>
                      <a:pt x="0" y="9000"/>
                    </a:lnTo>
                    <a:lnTo>
                      <a:pt x="1029" y="11160"/>
                    </a:lnTo>
                    <a:lnTo>
                      <a:pt x="1029" y="12960"/>
                    </a:lnTo>
                    <a:lnTo>
                      <a:pt x="3086" y="14400"/>
                    </a:lnTo>
                    <a:lnTo>
                      <a:pt x="5143" y="15840"/>
                    </a:lnTo>
                    <a:lnTo>
                      <a:pt x="8229" y="16920"/>
                    </a:lnTo>
                    <a:lnTo>
                      <a:pt x="8229" y="17640"/>
                    </a:lnTo>
                    <a:lnTo>
                      <a:pt x="9257" y="17640"/>
                    </a:lnTo>
                    <a:lnTo>
                      <a:pt x="11314" y="18000"/>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70" name="AutoShape 137"/>
              <p:cNvSpPr>
                <a:spLocks/>
              </p:cNvSpPr>
              <p:nvPr/>
            </p:nvSpPr>
            <p:spPr bwMode="auto">
              <a:xfrm>
                <a:off x="160" y="856"/>
                <a:ext cx="70" cy="56"/>
              </a:xfrm>
              <a:custGeom>
                <a:avLst/>
                <a:gdLst>
                  <a:gd name="T0" fmla="*/ 0 w 21600"/>
                  <a:gd name="T1" fmla="*/ 0 h 21600"/>
                  <a:gd name="T2" fmla="*/ 21600 w 21600"/>
                  <a:gd name="T3" fmla="*/ 21600 h 21600"/>
                </a:gdLst>
                <a:ahLst/>
                <a:cxnLst/>
                <a:rect l="T0" t="T1" r="T2" b="T3"/>
                <a:pathLst>
                  <a:path w="21600" h="21600">
                    <a:moveTo>
                      <a:pt x="21600" y="21600"/>
                    </a:moveTo>
                    <a:lnTo>
                      <a:pt x="2663" y="21600"/>
                    </a:lnTo>
                    <a:lnTo>
                      <a:pt x="0" y="16920"/>
                    </a:lnTo>
                    <a:lnTo>
                      <a:pt x="0" y="0"/>
                    </a:lnTo>
                    <a:lnTo>
                      <a:pt x="18937" y="0"/>
                    </a:lnTo>
                    <a:lnTo>
                      <a:pt x="21304" y="5400"/>
                    </a:lnTo>
                    <a:lnTo>
                      <a:pt x="21304" y="5760"/>
                    </a:lnTo>
                    <a:lnTo>
                      <a:pt x="20712" y="6120"/>
                    </a:lnTo>
                    <a:lnTo>
                      <a:pt x="20416" y="6840"/>
                    </a:lnTo>
                    <a:lnTo>
                      <a:pt x="20416" y="7200"/>
                    </a:lnTo>
                    <a:lnTo>
                      <a:pt x="20416" y="7560"/>
                    </a:lnTo>
                    <a:lnTo>
                      <a:pt x="19825" y="7920"/>
                    </a:lnTo>
                    <a:lnTo>
                      <a:pt x="19825" y="8280"/>
                    </a:lnTo>
                    <a:lnTo>
                      <a:pt x="19825" y="9000"/>
                    </a:lnTo>
                    <a:lnTo>
                      <a:pt x="19825" y="9360"/>
                    </a:lnTo>
                    <a:lnTo>
                      <a:pt x="19825" y="9720"/>
                    </a:lnTo>
                    <a:lnTo>
                      <a:pt x="19825" y="10080"/>
                    </a:lnTo>
                    <a:lnTo>
                      <a:pt x="19825" y="10800"/>
                    </a:lnTo>
                    <a:lnTo>
                      <a:pt x="19825" y="11160"/>
                    </a:lnTo>
                    <a:lnTo>
                      <a:pt x="19825" y="11880"/>
                    </a:lnTo>
                    <a:lnTo>
                      <a:pt x="19825" y="12240"/>
                    </a:lnTo>
                    <a:lnTo>
                      <a:pt x="19825" y="13320"/>
                    </a:lnTo>
                    <a:lnTo>
                      <a:pt x="19825" y="13680"/>
                    </a:lnTo>
                    <a:lnTo>
                      <a:pt x="19825" y="14400"/>
                    </a:lnTo>
                    <a:lnTo>
                      <a:pt x="19825" y="15120"/>
                    </a:lnTo>
                    <a:lnTo>
                      <a:pt x="20416" y="15840"/>
                    </a:lnTo>
                    <a:lnTo>
                      <a:pt x="20416" y="16200"/>
                    </a:lnTo>
                    <a:lnTo>
                      <a:pt x="20416" y="16920"/>
                    </a:lnTo>
                    <a:lnTo>
                      <a:pt x="20416" y="17640"/>
                    </a:lnTo>
                    <a:lnTo>
                      <a:pt x="20416" y="18000"/>
                    </a:lnTo>
                    <a:lnTo>
                      <a:pt x="20712" y="18000"/>
                    </a:lnTo>
                    <a:lnTo>
                      <a:pt x="20712" y="18360"/>
                    </a:lnTo>
                    <a:lnTo>
                      <a:pt x="20712" y="19080"/>
                    </a:lnTo>
                    <a:lnTo>
                      <a:pt x="21304" y="19440"/>
                    </a:lnTo>
                    <a:lnTo>
                      <a:pt x="21304" y="19800"/>
                    </a:lnTo>
                    <a:lnTo>
                      <a:pt x="21304" y="20160"/>
                    </a:lnTo>
                    <a:lnTo>
                      <a:pt x="21304" y="20880"/>
                    </a:lnTo>
                    <a:lnTo>
                      <a:pt x="21600" y="20880"/>
                    </a:lnTo>
                    <a:lnTo>
                      <a:pt x="21600" y="21240"/>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71" name="AutoShape 138"/>
              <p:cNvSpPr>
                <a:spLocks/>
              </p:cNvSpPr>
              <p:nvPr/>
            </p:nvSpPr>
            <p:spPr bwMode="auto">
              <a:xfrm>
                <a:off x="160" y="864"/>
                <a:ext cx="48" cy="41"/>
              </a:xfrm>
              <a:custGeom>
                <a:avLst/>
                <a:gdLst>
                  <a:gd name="T0" fmla="*/ 0 w 21600"/>
                  <a:gd name="T1" fmla="*/ 0 h 21600"/>
                  <a:gd name="T2" fmla="*/ 21600 w 21600"/>
                  <a:gd name="T3" fmla="*/ 21600 h 21600"/>
                </a:gdLst>
                <a:ahLst/>
                <a:cxnLst/>
                <a:rect l="T0" t="T1" r="T2" b="T3"/>
                <a:pathLst>
                  <a:path w="21600" h="21600">
                    <a:moveTo>
                      <a:pt x="432" y="21600"/>
                    </a:moveTo>
                    <a:lnTo>
                      <a:pt x="0" y="0"/>
                    </a:lnTo>
                    <a:lnTo>
                      <a:pt x="21600" y="0"/>
                    </a:lnTo>
                    <a:lnTo>
                      <a:pt x="20736" y="0"/>
                    </a:lnTo>
                    <a:lnTo>
                      <a:pt x="20736" y="502"/>
                    </a:lnTo>
                    <a:lnTo>
                      <a:pt x="20736" y="1005"/>
                    </a:lnTo>
                    <a:lnTo>
                      <a:pt x="19872" y="1005"/>
                    </a:lnTo>
                    <a:lnTo>
                      <a:pt x="19872" y="1507"/>
                    </a:lnTo>
                    <a:lnTo>
                      <a:pt x="19440" y="2009"/>
                    </a:lnTo>
                    <a:lnTo>
                      <a:pt x="19440" y="2512"/>
                    </a:lnTo>
                    <a:lnTo>
                      <a:pt x="18576" y="3014"/>
                    </a:lnTo>
                    <a:lnTo>
                      <a:pt x="18576" y="4019"/>
                    </a:lnTo>
                    <a:lnTo>
                      <a:pt x="18576" y="4521"/>
                    </a:lnTo>
                    <a:lnTo>
                      <a:pt x="18144" y="5023"/>
                    </a:lnTo>
                    <a:lnTo>
                      <a:pt x="18144" y="5526"/>
                    </a:lnTo>
                    <a:lnTo>
                      <a:pt x="17280" y="6530"/>
                    </a:lnTo>
                    <a:lnTo>
                      <a:pt x="17280" y="7033"/>
                    </a:lnTo>
                    <a:lnTo>
                      <a:pt x="17280" y="7535"/>
                    </a:lnTo>
                    <a:lnTo>
                      <a:pt x="17280" y="8037"/>
                    </a:lnTo>
                    <a:lnTo>
                      <a:pt x="17280" y="8540"/>
                    </a:lnTo>
                    <a:lnTo>
                      <a:pt x="17280" y="9544"/>
                    </a:lnTo>
                    <a:lnTo>
                      <a:pt x="17280" y="10046"/>
                    </a:lnTo>
                    <a:lnTo>
                      <a:pt x="17280" y="10549"/>
                    </a:lnTo>
                    <a:lnTo>
                      <a:pt x="17280" y="12056"/>
                    </a:lnTo>
                    <a:lnTo>
                      <a:pt x="17280" y="12558"/>
                    </a:lnTo>
                    <a:lnTo>
                      <a:pt x="17280" y="13563"/>
                    </a:lnTo>
                    <a:lnTo>
                      <a:pt x="17280" y="14065"/>
                    </a:lnTo>
                    <a:lnTo>
                      <a:pt x="17280" y="15070"/>
                    </a:lnTo>
                    <a:lnTo>
                      <a:pt x="17280" y="15572"/>
                    </a:lnTo>
                    <a:lnTo>
                      <a:pt x="18144" y="16074"/>
                    </a:lnTo>
                    <a:lnTo>
                      <a:pt x="18144" y="16577"/>
                    </a:lnTo>
                    <a:lnTo>
                      <a:pt x="18144" y="17581"/>
                    </a:lnTo>
                    <a:lnTo>
                      <a:pt x="18576" y="17581"/>
                    </a:lnTo>
                    <a:lnTo>
                      <a:pt x="18576" y="18084"/>
                    </a:lnTo>
                    <a:lnTo>
                      <a:pt x="18576" y="18586"/>
                    </a:lnTo>
                    <a:lnTo>
                      <a:pt x="19440" y="18586"/>
                    </a:lnTo>
                    <a:lnTo>
                      <a:pt x="19440" y="19088"/>
                    </a:lnTo>
                    <a:lnTo>
                      <a:pt x="19872" y="20093"/>
                    </a:lnTo>
                    <a:lnTo>
                      <a:pt x="19872" y="20595"/>
                    </a:lnTo>
                    <a:lnTo>
                      <a:pt x="20736" y="21098"/>
                    </a:lnTo>
                    <a:lnTo>
                      <a:pt x="20736" y="21600"/>
                    </a:lnTo>
                    <a:lnTo>
                      <a:pt x="432"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72" name="AutoShape 139"/>
              <p:cNvSpPr>
                <a:spLocks/>
              </p:cNvSpPr>
              <p:nvPr/>
            </p:nvSpPr>
            <p:spPr bwMode="auto">
              <a:xfrm>
                <a:off x="208" y="856"/>
                <a:ext cx="20" cy="61"/>
              </a:xfrm>
              <a:custGeom>
                <a:avLst/>
                <a:gdLst>
                  <a:gd name="T0" fmla="*/ 0 w 21600"/>
                  <a:gd name="T1" fmla="*/ 0 h 21600"/>
                  <a:gd name="T2" fmla="*/ 21600 w 21600"/>
                  <a:gd name="T3" fmla="*/ 21600 h 21600"/>
                </a:gdLst>
                <a:ahLst/>
                <a:cxnLst/>
                <a:rect l="T0" t="T1" r="T2" b="T3"/>
                <a:pathLst>
                  <a:path w="21600" h="21600">
                    <a:moveTo>
                      <a:pt x="21600" y="21600"/>
                    </a:moveTo>
                    <a:lnTo>
                      <a:pt x="21600" y="20925"/>
                    </a:lnTo>
                    <a:lnTo>
                      <a:pt x="19543" y="20588"/>
                    </a:lnTo>
                    <a:lnTo>
                      <a:pt x="19543" y="19913"/>
                    </a:lnTo>
                    <a:lnTo>
                      <a:pt x="19543" y="19238"/>
                    </a:lnTo>
                    <a:lnTo>
                      <a:pt x="19543" y="18900"/>
                    </a:lnTo>
                    <a:lnTo>
                      <a:pt x="17486" y="18900"/>
                    </a:lnTo>
                    <a:lnTo>
                      <a:pt x="17486" y="18225"/>
                    </a:lnTo>
                    <a:lnTo>
                      <a:pt x="17486" y="17888"/>
                    </a:lnTo>
                    <a:lnTo>
                      <a:pt x="17486" y="17212"/>
                    </a:lnTo>
                    <a:lnTo>
                      <a:pt x="17486" y="16875"/>
                    </a:lnTo>
                    <a:lnTo>
                      <a:pt x="17486" y="16200"/>
                    </a:lnTo>
                    <a:lnTo>
                      <a:pt x="16457" y="16200"/>
                    </a:lnTo>
                    <a:lnTo>
                      <a:pt x="16457" y="15863"/>
                    </a:lnTo>
                    <a:lnTo>
                      <a:pt x="16457" y="15188"/>
                    </a:lnTo>
                    <a:lnTo>
                      <a:pt x="16457" y="14850"/>
                    </a:lnTo>
                    <a:lnTo>
                      <a:pt x="14400" y="13838"/>
                    </a:lnTo>
                    <a:lnTo>
                      <a:pt x="14400" y="13163"/>
                    </a:lnTo>
                    <a:lnTo>
                      <a:pt x="14400" y="12488"/>
                    </a:lnTo>
                    <a:lnTo>
                      <a:pt x="14400" y="12150"/>
                    </a:lnTo>
                    <a:lnTo>
                      <a:pt x="14400" y="11475"/>
                    </a:lnTo>
                    <a:lnTo>
                      <a:pt x="14400" y="11137"/>
                    </a:lnTo>
                    <a:lnTo>
                      <a:pt x="14400" y="10463"/>
                    </a:lnTo>
                    <a:lnTo>
                      <a:pt x="14400" y="10125"/>
                    </a:lnTo>
                    <a:lnTo>
                      <a:pt x="16457" y="9450"/>
                    </a:lnTo>
                    <a:lnTo>
                      <a:pt x="16457" y="9113"/>
                    </a:lnTo>
                    <a:lnTo>
                      <a:pt x="16457" y="8437"/>
                    </a:lnTo>
                    <a:lnTo>
                      <a:pt x="16457" y="8100"/>
                    </a:lnTo>
                    <a:lnTo>
                      <a:pt x="17486" y="7425"/>
                    </a:lnTo>
                    <a:lnTo>
                      <a:pt x="17486" y="7088"/>
                    </a:lnTo>
                    <a:lnTo>
                      <a:pt x="17486" y="6750"/>
                    </a:lnTo>
                    <a:lnTo>
                      <a:pt x="17486" y="6075"/>
                    </a:lnTo>
                    <a:lnTo>
                      <a:pt x="19543" y="6075"/>
                    </a:lnTo>
                    <a:lnTo>
                      <a:pt x="19543" y="5737"/>
                    </a:lnTo>
                    <a:lnTo>
                      <a:pt x="19543" y="5062"/>
                    </a:lnTo>
                    <a:lnTo>
                      <a:pt x="21600" y="5062"/>
                    </a:lnTo>
                    <a:lnTo>
                      <a:pt x="14400" y="0"/>
                    </a:lnTo>
                    <a:lnTo>
                      <a:pt x="13371" y="338"/>
                    </a:lnTo>
                    <a:lnTo>
                      <a:pt x="13371" y="1012"/>
                    </a:lnTo>
                    <a:lnTo>
                      <a:pt x="11314" y="1012"/>
                    </a:lnTo>
                    <a:lnTo>
                      <a:pt x="9257" y="1688"/>
                    </a:lnTo>
                    <a:lnTo>
                      <a:pt x="9257" y="2025"/>
                    </a:lnTo>
                    <a:lnTo>
                      <a:pt x="8229" y="2025"/>
                    </a:lnTo>
                    <a:lnTo>
                      <a:pt x="8229" y="2700"/>
                    </a:lnTo>
                    <a:lnTo>
                      <a:pt x="8229" y="3038"/>
                    </a:lnTo>
                    <a:lnTo>
                      <a:pt x="6171" y="3038"/>
                    </a:lnTo>
                    <a:lnTo>
                      <a:pt x="6171" y="3713"/>
                    </a:lnTo>
                    <a:lnTo>
                      <a:pt x="5143" y="3713"/>
                    </a:lnTo>
                    <a:lnTo>
                      <a:pt x="5143" y="4050"/>
                    </a:lnTo>
                    <a:lnTo>
                      <a:pt x="5143" y="4725"/>
                    </a:lnTo>
                    <a:lnTo>
                      <a:pt x="3086" y="4725"/>
                    </a:lnTo>
                    <a:lnTo>
                      <a:pt x="3086" y="5062"/>
                    </a:lnTo>
                    <a:lnTo>
                      <a:pt x="1029" y="5062"/>
                    </a:lnTo>
                    <a:lnTo>
                      <a:pt x="1029" y="6075"/>
                    </a:lnTo>
                    <a:lnTo>
                      <a:pt x="1029" y="6750"/>
                    </a:lnTo>
                    <a:lnTo>
                      <a:pt x="1029" y="7088"/>
                    </a:lnTo>
                    <a:lnTo>
                      <a:pt x="1029" y="7425"/>
                    </a:lnTo>
                    <a:lnTo>
                      <a:pt x="1029" y="8100"/>
                    </a:lnTo>
                    <a:lnTo>
                      <a:pt x="0" y="8100"/>
                    </a:lnTo>
                    <a:lnTo>
                      <a:pt x="0" y="8437"/>
                    </a:lnTo>
                    <a:lnTo>
                      <a:pt x="0" y="9113"/>
                    </a:lnTo>
                    <a:lnTo>
                      <a:pt x="0" y="10125"/>
                    </a:lnTo>
                    <a:lnTo>
                      <a:pt x="1029" y="10463"/>
                    </a:lnTo>
                    <a:lnTo>
                      <a:pt x="1029" y="11137"/>
                    </a:lnTo>
                    <a:lnTo>
                      <a:pt x="1029" y="11475"/>
                    </a:lnTo>
                    <a:lnTo>
                      <a:pt x="1029" y="12150"/>
                    </a:lnTo>
                    <a:lnTo>
                      <a:pt x="1029" y="12488"/>
                    </a:lnTo>
                    <a:lnTo>
                      <a:pt x="1029" y="13163"/>
                    </a:lnTo>
                    <a:lnTo>
                      <a:pt x="3086" y="13838"/>
                    </a:lnTo>
                    <a:lnTo>
                      <a:pt x="3086" y="14175"/>
                    </a:lnTo>
                    <a:lnTo>
                      <a:pt x="5143" y="14850"/>
                    </a:lnTo>
                    <a:lnTo>
                      <a:pt x="5143" y="15188"/>
                    </a:lnTo>
                    <a:lnTo>
                      <a:pt x="5143" y="15863"/>
                    </a:lnTo>
                    <a:lnTo>
                      <a:pt x="6171" y="15863"/>
                    </a:lnTo>
                    <a:lnTo>
                      <a:pt x="6171" y="16200"/>
                    </a:lnTo>
                    <a:lnTo>
                      <a:pt x="8229" y="16200"/>
                    </a:lnTo>
                    <a:lnTo>
                      <a:pt x="8229" y="16875"/>
                    </a:lnTo>
                    <a:lnTo>
                      <a:pt x="9257" y="17212"/>
                    </a:lnTo>
                    <a:lnTo>
                      <a:pt x="9257" y="17888"/>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73" name="AutoShape 140"/>
              <p:cNvSpPr>
                <a:spLocks/>
              </p:cNvSpPr>
              <p:nvPr/>
            </p:nvSpPr>
            <p:spPr bwMode="auto">
              <a:xfrm>
                <a:off x="208" y="856"/>
                <a:ext cx="20" cy="61"/>
              </a:xfrm>
              <a:custGeom>
                <a:avLst/>
                <a:gdLst>
                  <a:gd name="T0" fmla="*/ 0 w 21600"/>
                  <a:gd name="T1" fmla="*/ 0 h 21600"/>
                  <a:gd name="T2" fmla="*/ 21600 w 21600"/>
                  <a:gd name="T3" fmla="*/ 21600 h 21600"/>
                </a:gdLst>
                <a:ahLst/>
                <a:cxnLst/>
                <a:rect l="T0" t="T1" r="T2" b="T3"/>
                <a:pathLst>
                  <a:path w="21600" h="21600">
                    <a:moveTo>
                      <a:pt x="21600" y="21600"/>
                    </a:moveTo>
                    <a:lnTo>
                      <a:pt x="21600" y="20925"/>
                    </a:lnTo>
                    <a:lnTo>
                      <a:pt x="19543" y="20588"/>
                    </a:lnTo>
                    <a:lnTo>
                      <a:pt x="19543" y="19913"/>
                    </a:lnTo>
                    <a:lnTo>
                      <a:pt x="17486" y="18225"/>
                    </a:lnTo>
                    <a:lnTo>
                      <a:pt x="17486" y="16875"/>
                    </a:lnTo>
                    <a:lnTo>
                      <a:pt x="16457" y="15188"/>
                    </a:lnTo>
                    <a:lnTo>
                      <a:pt x="14400" y="13163"/>
                    </a:lnTo>
                    <a:lnTo>
                      <a:pt x="14400" y="11137"/>
                    </a:lnTo>
                    <a:lnTo>
                      <a:pt x="16457" y="8100"/>
                    </a:lnTo>
                    <a:lnTo>
                      <a:pt x="17486" y="6750"/>
                    </a:lnTo>
                    <a:lnTo>
                      <a:pt x="19543" y="5062"/>
                    </a:lnTo>
                    <a:lnTo>
                      <a:pt x="21600" y="5062"/>
                    </a:lnTo>
                    <a:lnTo>
                      <a:pt x="14400" y="0"/>
                    </a:lnTo>
                    <a:lnTo>
                      <a:pt x="13371" y="1012"/>
                    </a:lnTo>
                    <a:lnTo>
                      <a:pt x="9257" y="1688"/>
                    </a:lnTo>
                    <a:lnTo>
                      <a:pt x="8229" y="3038"/>
                    </a:lnTo>
                    <a:lnTo>
                      <a:pt x="5143" y="4050"/>
                    </a:lnTo>
                    <a:lnTo>
                      <a:pt x="1029" y="5062"/>
                    </a:lnTo>
                    <a:lnTo>
                      <a:pt x="1029" y="7088"/>
                    </a:lnTo>
                    <a:lnTo>
                      <a:pt x="0" y="8437"/>
                    </a:lnTo>
                    <a:lnTo>
                      <a:pt x="1029" y="10463"/>
                    </a:lnTo>
                    <a:lnTo>
                      <a:pt x="1029" y="12488"/>
                    </a:lnTo>
                    <a:lnTo>
                      <a:pt x="3086" y="14175"/>
                    </a:lnTo>
                    <a:lnTo>
                      <a:pt x="5143" y="15863"/>
                    </a:lnTo>
                    <a:lnTo>
                      <a:pt x="8229" y="16200"/>
                    </a:lnTo>
                    <a:lnTo>
                      <a:pt x="8229" y="16875"/>
                    </a:lnTo>
                    <a:lnTo>
                      <a:pt x="9257" y="17212"/>
                    </a:lnTo>
                    <a:lnTo>
                      <a:pt x="9257" y="17888"/>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74" name="AutoShape 141"/>
              <p:cNvSpPr>
                <a:spLocks/>
              </p:cNvSpPr>
              <p:nvPr/>
            </p:nvSpPr>
            <p:spPr bwMode="auto">
              <a:xfrm>
                <a:off x="216" y="856"/>
                <a:ext cx="71" cy="60"/>
              </a:xfrm>
              <a:custGeom>
                <a:avLst/>
                <a:gdLst>
                  <a:gd name="T0" fmla="*/ 0 w 21600"/>
                  <a:gd name="T1" fmla="*/ 0 h 21600"/>
                  <a:gd name="T2" fmla="*/ 21600 w 21600"/>
                  <a:gd name="T3" fmla="*/ 21600 h 21600"/>
                </a:gdLst>
                <a:ahLst/>
                <a:cxnLst/>
                <a:rect l="T0" t="T1" r="T2" b="T3"/>
                <a:pathLst>
                  <a:path w="21600" h="21600">
                    <a:moveTo>
                      <a:pt x="21600" y="6171"/>
                    </a:moveTo>
                    <a:lnTo>
                      <a:pt x="18681" y="343"/>
                    </a:lnTo>
                    <a:lnTo>
                      <a:pt x="18389" y="343"/>
                    </a:lnTo>
                    <a:lnTo>
                      <a:pt x="17805" y="343"/>
                    </a:lnTo>
                    <a:lnTo>
                      <a:pt x="17805" y="0"/>
                    </a:lnTo>
                    <a:lnTo>
                      <a:pt x="17514" y="0"/>
                    </a:lnTo>
                    <a:lnTo>
                      <a:pt x="16930" y="0"/>
                    </a:lnTo>
                    <a:lnTo>
                      <a:pt x="16346" y="0"/>
                    </a:lnTo>
                    <a:lnTo>
                      <a:pt x="15470" y="0"/>
                    </a:lnTo>
                    <a:lnTo>
                      <a:pt x="15178" y="0"/>
                    </a:lnTo>
                    <a:lnTo>
                      <a:pt x="14303" y="0"/>
                    </a:lnTo>
                    <a:lnTo>
                      <a:pt x="13135" y="343"/>
                    </a:lnTo>
                    <a:lnTo>
                      <a:pt x="12843" y="343"/>
                    </a:lnTo>
                    <a:lnTo>
                      <a:pt x="11968" y="343"/>
                    </a:lnTo>
                    <a:lnTo>
                      <a:pt x="11092" y="343"/>
                    </a:lnTo>
                    <a:lnTo>
                      <a:pt x="9924" y="343"/>
                    </a:lnTo>
                    <a:lnTo>
                      <a:pt x="9049" y="686"/>
                    </a:lnTo>
                    <a:lnTo>
                      <a:pt x="8173" y="686"/>
                    </a:lnTo>
                    <a:lnTo>
                      <a:pt x="7297" y="1029"/>
                    </a:lnTo>
                    <a:lnTo>
                      <a:pt x="6422" y="1029"/>
                    </a:lnTo>
                    <a:lnTo>
                      <a:pt x="5546" y="1371"/>
                    </a:lnTo>
                    <a:lnTo>
                      <a:pt x="4378" y="1714"/>
                    </a:lnTo>
                    <a:lnTo>
                      <a:pt x="4086" y="2057"/>
                    </a:lnTo>
                    <a:lnTo>
                      <a:pt x="3211" y="2743"/>
                    </a:lnTo>
                    <a:lnTo>
                      <a:pt x="2627" y="3086"/>
                    </a:lnTo>
                    <a:lnTo>
                      <a:pt x="2335" y="3771"/>
                    </a:lnTo>
                    <a:lnTo>
                      <a:pt x="1168" y="4457"/>
                    </a:lnTo>
                    <a:lnTo>
                      <a:pt x="876" y="5143"/>
                    </a:lnTo>
                    <a:lnTo>
                      <a:pt x="292" y="5486"/>
                    </a:lnTo>
                    <a:lnTo>
                      <a:pt x="292" y="6514"/>
                    </a:lnTo>
                    <a:lnTo>
                      <a:pt x="0" y="7200"/>
                    </a:lnTo>
                    <a:lnTo>
                      <a:pt x="0" y="8229"/>
                    </a:lnTo>
                    <a:lnTo>
                      <a:pt x="0" y="9257"/>
                    </a:lnTo>
                    <a:lnTo>
                      <a:pt x="0" y="10286"/>
                    </a:lnTo>
                    <a:lnTo>
                      <a:pt x="0" y="10629"/>
                    </a:lnTo>
                    <a:lnTo>
                      <a:pt x="0" y="10971"/>
                    </a:lnTo>
                    <a:lnTo>
                      <a:pt x="0" y="11657"/>
                    </a:lnTo>
                    <a:lnTo>
                      <a:pt x="292" y="12000"/>
                    </a:lnTo>
                    <a:lnTo>
                      <a:pt x="292" y="12343"/>
                    </a:lnTo>
                    <a:lnTo>
                      <a:pt x="292" y="13371"/>
                    </a:lnTo>
                    <a:lnTo>
                      <a:pt x="292" y="13714"/>
                    </a:lnTo>
                    <a:lnTo>
                      <a:pt x="292" y="14057"/>
                    </a:lnTo>
                    <a:lnTo>
                      <a:pt x="876" y="14400"/>
                    </a:lnTo>
                    <a:lnTo>
                      <a:pt x="876" y="14743"/>
                    </a:lnTo>
                    <a:lnTo>
                      <a:pt x="1168" y="15429"/>
                    </a:lnTo>
                    <a:lnTo>
                      <a:pt x="1168" y="15771"/>
                    </a:lnTo>
                    <a:lnTo>
                      <a:pt x="1751" y="16114"/>
                    </a:lnTo>
                    <a:lnTo>
                      <a:pt x="2335" y="16457"/>
                    </a:lnTo>
                    <a:lnTo>
                      <a:pt x="2335" y="17143"/>
                    </a:lnTo>
                    <a:lnTo>
                      <a:pt x="2627" y="17486"/>
                    </a:lnTo>
                    <a:lnTo>
                      <a:pt x="3211" y="17829"/>
                    </a:lnTo>
                    <a:lnTo>
                      <a:pt x="3503" y="18171"/>
                    </a:lnTo>
                    <a:lnTo>
                      <a:pt x="4086" y="18171"/>
                    </a:lnTo>
                    <a:lnTo>
                      <a:pt x="4086" y="18857"/>
                    </a:lnTo>
                    <a:lnTo>
                      <a:pt x="4378" y="18857"/>
                    </a:lnTo>
                    <a:lnTo>
                      <a:pt x="4378" y="19200"/>
                    </a:lnTo>
                    <a:lnTo>
                      <a:pt x="4962" y="19200"/>
                    </a:lnTo>
                    <a:lnTo>
                      <a:pt x="5546" y="19543"/>
                    </a:lnTo>
                    <a:lnTo>
                      <a:pt x="6422" y="19543"/>
                    </a:lnTo>
                    <a:lnTo>
                      <a:pt x="6714" y="19886"/>
                    </a:lnTo>
                    <a:lnTo>
                      <a:pt x="6714" y="20571"/>
                    </a:lnTo>
                    <a:lnTo>
                      <a:pt x="7589" y="20571"/>
                    </a:lnTo>
                    <a:lnTo>
                      <a:pt x="8757" y="20571"/>
                    </a:lnTo>
                    <a:lnTo>
                      <a:pt x="9049" y="20914"/>
                    </a:lnTo>
                    <a:lnTo>
                      <a:pt x="9632" y="20914"/>
                    </a:lnTo>
                    <a:lnTo>
                      <a:pt x="9924" y="20914"/>
                    </a:lnTo>
                    <a:lnTo>
                      <a:pt x="10508" y="20914"/>
                    </a:lnTo>
                    <a:lnTo>
                      <a:pt x="11384" y="20914"/>
                    </a:lnTo>
                    <a:lnTo>
                      <a:pt x="11968" y="21257"/>
                    </a:lnTo>
                    <a:lnTo>
                      <a:pt x="12259" y="21257"/>
                    </a:lnTo>
                    <a:lnTo>
                      <a:pt x="12843" y="21257"/>
                    </a:lnTo>
                    <a:lnTo>
                      <a:pt x="13719" y="21257"/>
                    </a:lnTo>
                    <a:lnTo>
                      <a:pt x="14595" y="21257"/>
                    </a:lnTo>
                    <a:lnTo>
                      <a:pt x="15178" y="21257"/>
                    </a:lnTo>
                    <a:lnTo>
                      <a:pt x="15470" y="21257"/>
                    </a:lnTo>
                    <a:lnTo>
                      <a:pt x="16346" y="21257"/>
                    </a:lnTo>
                    <a:lnTo>
                      <a:pt x="16930" y="21257"/>
                    </a:lnTo>
                    <a:lnTo>
                      <a:pt x="17805" y="21600"/>
                    </a:lnTo>
                    <a:lnTo>
                      <a:pt x="18389" y="21600"/>
                    </a:lnTo>
                    <a:lnTo>
                      <a:pt x="18681" y="21600"/>
                    </a:lnTo>
                    <a:lnTo>
                      <a:pt x="19265" y="21600"/>
                    </a:lnTo>
                    <a:lnTo>
                      <a:pt x="19557" y="21600"/>
                    </a:lnTo>
                    <a:lnTo>
                      <a:pt x="20141" y="21600"/>
                    </a:lnTo>
                    <a:lnTo>
                      <a:pt x="20724" y="21600"/>
                    </a:lnTo>
                    <a:lnTo>
                      <a:pt x="21016" y="21600"/>
                    </a:lnTo>
                    <a:lnTo>
                      <a:pt x="21600" y="21600"/>
                    </a:lnTo>
                    <a:lnTo>
                      <a:pt x="21600" y="6171"/>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75" name="AutoShape 142"/>
              <p:cNvSpPr>
                <a:spLocks/>
              </p:cNvSpPr>
              <p:nvPr/>
            </p:nvSpPr>
            <p:spPr bwMode="auto">
              <a:xfrm>
                <a:off x="224" y="864"/>
                <a:ext cx="52" cy="42"/>
              </a:xfrm>
              <a:custGeom>
                <a:avLst/>
                <a:gdLst>
                  <a:gd name="T0" fmla="*/ 0 w 21600"/>
                  <a:gd name="T1" fmla="*/ 0 h 21600"/>
                  <a:gd name="T2" fmla="*/ 21600 w 21600"/>
                  <a:gd name="T3" fmla="*/ 21600 h 21600"/>
                </a:gdLst>
                <a:ahLst/>
                <a:cxnLst/>
                <a:rect l="T0" t="T1" r="T2" b="T3"/>
                <a:pathLst>
                  <a:path w="21600" h="21600">
                    <a:moveTo>
                      <a:pt x="21600" y="21109"/>
                    </a:moveTo>
                    <a:lnTo>
                      <a:pt x="21600" y="0"/>
                    </a:lnTo>
                    <a:lnTo>
                      <a:pt x="20800" y="0"/>
                    </a:lnTo>
                    <a:lnTo>
                      <a:pt x="20400" y="0"/>
                    </a:lnTo>
                    <a:lnTo>
                      <a:pt x="19600" y="0"/>
                    </a:lnTo>
                    <a:lnTo>
                      <a:pt x="19200" y="0"/>
                    </a:lnTo>
                    <a:lnTo>
                      <a:pt x="18400" y="0"/>
                    </a:lnTo>
                    <a:lnTo>
                      <a:pt x="17600" y="0"/>
                    </a:lnTo>
                    <a:lnTo>
                      <a:pt x="16400" y="0"/>
                    </a:lnTo>
                    <a:lnTo>
                      <a:pt x="16000" y="0"/>
                    </a:lnTo>
                    <a:lnTo>
                      <a:pt x="14800" y="0"/>
                    </a:lnTo>
                    <a:lnTo>
                      <a:pt x="14000" y="0"/>
                    </a:lnTo>
                    <a:lnTo>
                      <a:pt x="12800" y="491"/>
                    </a:lnTo>
                    <a:lnTo>
                      <a:pt x="12000" y="491"/>
                    </a:lnTo>
                    <a:lnTo>
                      <a:pt x="10800" y="491"/>
                    </a:lnTo>
                    <a:lnTo>
                      <a:pt x="9600" y="491"/>
                    </a:lnTo>
                    <a:lnTo>
                      <a:pt x="8800" y="982"/>
                    </a:lnTo>
                    <a:lnTo>
                      <a:pt x="7600" y="982"/>
                    </a:lnTo>
                    <a:lnTo>
                      <a:pt x="7200" y="1473"/>
                    </a:lnTo>
                    <a:lnTo>
                      <a:pt x="5600" y="1473"/>
                    </a:lnTo>
                    <a:lnTo>
                      <a:pt x="5200" y="1964"/>
                    </a:lnTo>
                    <a:lnTo>
                      <a:pt x="4400" y="2455"/>
                    </a:lnTo>
                    <a:lnTo>
                      <a:pt x="3200" y="3436"/>
                    </a:lnTo>
                    <a:lnTo>
                      <a:pt x="2400" y="3927"/>
                    </a:lnTo>
                    <a:lnTo>
                      <a:pt x="2000" y="4909"/>
                    </a:lnTo>
                    <a:lnTo>
                      <a:pt x="1200" y="5891"/>
                    </a:lnTo>
                    <a:lnTo>
                      <a:pt x="800" y="6382"/>
                    </a:lnTo>
                    <a:lnTo>
                      <a:pt x="800" y="6873"/>
                    </a:lnTo>
                    <a:lnTo>
                      <a:pt x="0" y="8345"/>
                    </a:lnTo>
                    <a:lnTo>
                      <a:pt x="0" y="9327"/>
                    </a:lnTo>
                    <a:lnTo>
                      <a:pt x="0" y="10800"/>
                    </a:lnTo>
                    <a:lnTo>
                      <a:pt x="0" y="11782"/>
                    </a:lnTo>
                    <a:lnTo>
                      <a:pt x="0" y="12764"/>
                    </a:lnTo>
                    <a:lnTo>
                      <a:pt x="800" y="13745"/>
                    </a:lnTo>
                    <a:lnTo>
                      <a:pt x="800" y="14727"/>
                    </a:lnTo>
                    <a:lnTo>
                      <a:pt x="1200" y="15218"/>
                    </a:lnTo>
                    <a:lnTo>
                      <a:pt x="2000" y="16200"/>
                    </a:lnTo>
                    <a:lnTo>
                      <a:pt x="2400" y="17182"/>
                    </a:lnTo>
                    <a:lnTo>
                      <a:pt x="3200" y="17673"/>
                    </a:lnTo>
                    <a:lnTo>
                      <a:pt x="4400" y="18655"/>
                    </a:lnTo>
                    <a:lnTo>
                      <a:pt x="5200" y="19145"/>
                    </a:lnTo>
                    <a:lnTo>
                      <a:pt x="5600" y="19636"/>
                    </a:lnTo>
                    <a:lnTo>
                      <a:pt x="6400" y="19636"/>
                    </a:lnTo>
                    <a:lnTo>
                      <a:pt x="7600" y="20127"/>
                    </a:lnTo>
                    <a:lnTo>
                      <a:pt x="8800" y="20127"/>
                    </a:lnTo>
                    <a:lnTo>
                      <a:pt x="9600" y="21109"/>
                    </a:lnTo>
                    <a:lnTo>
                      <a:pt x="10800" y="21109"/>
                    </a:lnTo>
                    <a:lnTo>
                      <a:pt x="11600" y="21109"/>
                    </a:lnTo>
                    <a:lnTo>
                      <a:pt x="12800" y="21109"/>
                    </a:lnTo>
                    <a:lnTo>
                      <a:pt x="13200" y="21109"/>
                    </a:lnTo>
                    <a:lnTo>
                      <a:pt x="14800" y="21109"/>
                    </a:lnTo>
                    <a:lnTo>
                      <a:pt x="15200" y="21600"/>
                    </a:lnTo>
                    <a:lnTo>
                      <a:pt x="16400" y="21600"/>
                    </a:lnTo>
                    <a:lnTo>
                      <a:pt x="17200" y="21600"/>
                    </a:lnTo>
                    <a:lnTo>
                      <a:pt x="17600" y="21600"/>
                    </a:lnTo>
                    <a:lnTo>
                      <a:pt x="18400" y="21109"/>
                    </a:lnTo>
                    <a:lnTo>
                      <a:pt x="19600" y="21109"/>
                    </a:lnTo>
                    <a:lnTo>
                      <a:pt x="20400" y="21109"/>
                    </a:lnTo>
                    <a:lnTo>
                      <a:pt x="20800" y="21109"/>
                    </a:lnTo>
                    <a:lnTo>
                      <a:pt x="21600" y="21109"/>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76" name="AutoShape 143"/>
              <p:cNvSpPr>
                <a:spLocks/>
              </p:cNvSpPr>
              <p:nvPr/>
            </p:nvSpPr>
            <p:spPr bwMode="auto">
              <a:xfrm>
                <a:off x="272" y="808"/>
                <a:ext cx="7" cy="164"/>
              </a:xfrm>
              <a:custGeom>
                <a:avLst/>
                <a:gdLst>
                  <a:gd name="T0" fmla="*/ 0 w 21600"/>
                  <a:gd name="T1" fmla="*/ 0 h 21600"/>
                  <a:gd name="T2" fmla="*/ 21600 w 21600"/>
                  <a:gd name="T3" fmla="*/ 21600 h 21600"/>
                </a:gdLst>
                <a:ahLst/>
                <a:cxnLst/>
                <a:rect l="T0" t="T1" r="T2" b="T3"/>
                <a:pathLst>
                  <a:path w="21600" h="21600">
                    <a:moveTo>
                      <a:pt x="21600" y="21600"/>
                    </a:moveTo>
                    <a:lnTo>
                      <a:pt x="21600" y="6028"/>
                    </a:lnTo>
                    <a:lnTo>
                      <a:pt x="0" y="0"/>
                    </a:lnTo>
                    <a:lnTo>
                      <a:pt x="0" y="18084"/>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77" name="Rectangle 144"/>
              <p:cNvSpPr>
                <a:spLocks/>
              </p:cNvSpPr>
              <p:nvPr/>
            </p:nvSpPr>
            <p:spPr bwMode="auto">
              <a:xfrm>
                <a:off x="280" y="888"/>
                <a:ext cx="79" cy="18"/>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78" name="Rectangle 145"/>
              <p:cNvSpPr>
                <a:spLocks/>
              </p:cNvSpPr>
              <p:nvPr/>
            </p:nvSpPr>
            <p:spPr bwMode="auto">
              <a:xfrm>
                <a:off x="280" y="888"/>
                <a:ext cx="79" cy="18"/>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79" name="AutoShape 146"/>
              <p:cNvSpPr>
                <a:spLocks/>
              </p:cNvSpPr>
              <p:nvPr/>
            </p:nvSpPr>
            <p:spPr bwMode="auto">
              <a:xfrm>
                <a:off x="272" y="936"/>
                <a:ext cx="72" cy="61"/>
              </a:xfrm>
              <a:custGeom>
                <a:avLst/>
                <a:gdLst>
                  <a:gd name="T0" fmla="*/ 0 w 21600"/>
                  <a:gd name="T1" fmla="*/ 0 h 21600"/>
                  <a:gd name="T2" fmla="*/ 21600 w 21600"/>
                  <a:gd name="T3" fmla="*/ 21600 h 21600"/>
                </a:gdLst>
                <a:ahLst/>
                <a:cxnLst/>
                <a:rect l="T0" t="T1" r="T2" b="T3"/>
                <a:pathLst>
                  <a:path w="21600" h="21600">
                    <a:moveTo>
                      <a:pt x="21600" y="5737"/>
                    </a:moveTo>
                    <a:lnTo>
                      <a:pt x="18720" y="0"/>
                    </a:lnTo>
                    <a:lnTo>
                      <a:pt x="18432" y="0"/>
                    </a:lnTo>
                    <a:lnTo>
                      <a:pt x="17856" y="0"/>
                    </a:lnTo>
                    <a:lnTo>
                      <a:pt x="17280" y="0"/>
                    </a:lnTo>
                    <a:lnTo>
                      <a:pt x="16992" y="0"/>
                    </a:lnTo>
                    <a:lnTo>
                      <a:pt x="16416" y="0"/>
                    </a:lnTo>
                    <a:lnTo>
                      <a:pt x="15552" y="0"/>
                    </a:lnTo>
                    <a:lnTo>
                      <a:pt x="14688" y="0"/>
                    </a:lnTo>
                    <a:lnTo>
                      <a:pt x="14112" y="0"/>
                    </a:lnTo>
                    <a:lnTo>
                      <a:pt x="13248" y="0"/>
                    </a:lnTo>
                    <a:lnTo>
                      <a:pt x="12384" y="0"/>
                    </a:lnTo>
                    <a:lnTo>
                      <a:pt x="11520" y="0"/>
                    </a:lnTo>
                    <a:lnTo>
                      <a:pt x="10944" y="338"/>
                    </a:lnTo>
                    <a:lnTo>
                      <a:pt x="10080" y="338"/>
                    </a:lnTo>
                    <a:lnTo>
                      <a:pt x="9216" y="675"/>
                    </a:lnTo>
                    <a:lnTo>
                      <a:pt x="8352" y="675"/>
                    </a:lnTo>
                    <a:lnTo>
                      <a:pt x="7488" y="1012"/>
                    </a:lnTo>
                    <a:lnTo>
                      <a:pt x="6336" y="1012"/>
                    </a:lnTo>
                    <a:lnTo>
                      <a:pt x="5472" y="1350"/>
                    </a:lnTo>
                    <a:lnTo>
                      <a:pt x="5184" y="1688"/>
                    </a:lnTo>
                    <a:lnTo>
                      <a:pt x="3744" y="2025"/>
                    </a:lnTo>
                    <a:lnTo>
                      <a:pt x="3168" y="2362"/>
                    </a:lnTo>
                    <a:lnTo>
                      <a:pt x="2880" y="3375"/>
                    </a:lnTo>
                    <a:lnTo>
                      <a:pt x="2304" y="3713"/>
                    </a:lnTo>
                    <a:lnTo>
                      <a:pt x="1440" y="4050"/>
                    </a:lnTo>
                    <a:lnTo>
                      <a:pt x="864" y="5062"/>
                    </a:lnTo>
                    <a:lnTo>
                      <a:pt x="576" y="5737"/>
                    </a:lnTo>
                    <a:lnTo>
                      <a:pt x="576" y="6750"/>
                    </a:lnTo>
                    <a:lnTo>
                      <a:pt x="0" y="7425"/>
                    </a:lnTo>
                    <a:lnTo>
                      <a:pt x="0" y="8437"/>
                    </a:lnTo>
                    <a:lnTo>
                      <a:pt x="0" y="9450"/>
                    </a:lnTo>
                    <a:lnTo>
                      <a:pt x="0" y="10125"/>
                    </a:lnTo>
                    <a:lnTo>
                      <a:pt x="0" y="10800"/>
                    </a:lnTo>
                    <a:lnTo>
                      <a:pt x="0" y="11137"/>
                    </a:lnTo>
                    <a:lnTo>
                      <a:pt x="0" y="11813"/>
                    </a:lnTo>
                    <a:lnTo>
                      <a:pt x="576" y="12150"/>
                    </a:lnTo>
                    <a:lnTo>
                      <a:pt x="576" y="12825"/>
                    </a:lnTo>
                    <a:lnTo>
                      <a:pt x="576" y="13500"/>
                    </a:lnTo>
                    <a:lnTo>
                      <a:pt x="576" y="14175"/>
                    </a:lnTo>
                    <a:lnTo>
                      <a:pt x="864" y="14512"/>
                    </a:lnTo>
                    <a:lnTo>
                      <a:pt x="864" y="14850"/>
                    </a:lnTo>
                    <a:lnTo>
                      <a:pt x="1440" y="14850"/>
                    </a:lnTo>
                    <a:lnTo>
                      <a:pt x="1440" y="15525"/>
                    </a:lnTo>
                    <a:lnTo>
                      <a:pt x="1440" y="15863"/>
                    </a:lnTo>
                    <a:lnTo>
                      <a:pt x="2016" y="16200"/>
                    </a:lnTo>
                    <a:lnTo>
                      <a:pt x="2016" y="16538"/>
                    </a:lnTo>
                    <a:lnTo>
                      <a:pt x="2304" y="16538"/>
                    </a:lnTo>
                    <a:lnTo>
                      <a:pt x="2880" y="17212"/>
                    </a:lnTo>
                    <a:lnTo>
                      <a:pt x="2880" y="17550"/>
                    </a:lnTo>
                    <a:lnTo>
                      <a:pt x="3168" y="17888"/>
                    </a:lnTo>
                    <a:lnTo>
                      <a:pt x="3744" y="18225"/>
                    </a:lnTo>
                    <a:lnTo>
                      <a:pt x="4320" y="18900"/>
                    </a:lnTo>
                    <a:lnTo>
                      <a:pt x="4608" y="18900"/>
                    </a:lnTo>
                    <a:lnTo>
                      <a:pt x="5184" y="19238"/>
                    </a:lnTo>
                    <a:lnTo>
                      <a:pt x="5472" y="19238"/>
                    </a:lnTo>
                    <a:lnTo>
                      <a:pt x="5472" y="19575"/>
                    </a:lnTo>
                    <a:lnTo>
                      <a:pt x="6048" y="19913"/>
                    </a:lnTo>
                    <a:lnTo>
                      <a:pt x="6336" y="19913"/>
                    </a:lnTo>
                    <a:lnTo>
                      <a:pt x="6912" y="19913"/>
                    </a:lnTo>
                    <a:lnTo>
                      <a:pt x="6912" y="20588"/>
                    </a:lnTo>
                    <a:lnTo>
                      <a:pt x="7776" y="20588"/>
                    </a:lnTo>
                    <a:lnTo>
                      <a:pt x="8352" y="20588"/>
                    </a:lnTo>
                    <a:lnTo>
                      <a:pt x="8640" y="20588"/>
                    </a:lnTo>
                    <a:lnTo>
                      <a:pt x="9216" y="20925"/>
                    </a:lnTo>
                    <a:lnTo>
                      <a:pt x="9792" y="20925"/>
                    </a:lnTo>
                    <a:lnTo>
                      <a:pt x="10080" y="20925"/>
                    </a:lnTo>
                    <a:lnTo>
                      <a:pt x="10656" y="20925"/>
                    </a:lnTo>
                    <a:lnTo>
                      <a:pt x="11520" y="20925"/>
                    </a:lnTo>
                    <a:lnTo>
                      <a:pt x="11808" y="21263"/>
                    </a:lnTo>
                    <a:lnTo>
                      <a:pt x="12384" y="21263"/>
                    </a:lnTo>
                    <a:lnTo>
                      <a:pt x="13248" y="21263"/>
                    </a:lnTo>
                    <a:lnTo>
                      <a:pt x="13824" y="21263"/>
                    </a:lnTo>
                    <a:lnTo>
                      <a:pt x="14112" y="21600"/>
                    </a:lnTo>
                    <a:lnTo>
                      <a:pt x="14688" y="21600"/>
                    </a:lnTo>
                    <a:lnTo>
                      <a:pt x="15552" y="21600"/>
                    </a:lnTo>
                    <a:lnTo>
                      <a:pt x="16128" y="21600"/>
                    </a:lnTo>
                    <a:lnTo>
                      <a:pt x="16416" y="21600"/>
                    </a:lnTo>
                    <a:lnTo>
                      <a:pt x="16992" y="21600"/>
                    </a:lnTo>
                    <a:lnTo>
                      <a:pt x="17856" y="21600"/>
                    </a:lnTo>
                    <a:lnTo>
                      <a:pt x="18432" y="21600"/>
                    </a:lnTo>
                    <a:lnTo>
                      <a:pt x="18720" y="21600"/>
                    </a:lnTo>
                    <a:lnTo>
                      <a:pt x="19296" y="21600"/>
                    </a:lnTo>
                    <a:lnTo>
                      <a:pt x="19584" y="21600"/>
                    </a:lnTo>
                    <a:lnTo>
                      <a:pt x="20160" y="21600"/>
                    </a:lnTo>
                    <a:lnTo>
                      <a:pt x="20736" y="21600"/>
                    </a:lnTo>
                    <a:lnTo>
                      <a:pt x="21024" y="21600"/>
                    </a:lnTo>
                    <a:lnTo>
                      <a:pt x="21600" y="5737"/>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80" name="AutoShape 147"/>
              <p:cNvSpPr>
                <a:spLocks/>
              </p:cNvSpPr>
              <p:nvPr/>
            </p:nvSpPr>
            <p:spPr bwMode="auto">
              <a:xfrm>
                <a:off x="280" y="944"/>
                <a:ext cx="52" cy="41"/>
              </a:xfrm>
              <a:custGeom>
                <a:avLst/>
                <a:gdLst>
                  <a:gd name="T0" fmla="*/ 0 w 21600"/>
                  <a:gd name="T1" fmla="*/ 0 h 21600"/>
                  <a:gd name="T2" fmla="*/ 21600 w 21600"/>
                  <a:gd name="T3" fmla="*/ 21600 h 21600"/>
                </a:gdLst>
                <a:ahLst/>
                <a:cxnLst/>
                <a:rect l="T0" t="T1" r="T2" b="T3"/>
                <a:pathLst>
                  <a:path w="21600" h="21600">
                    <a:moveTo>
                      <a:pt x="21600" y="21600"/>
                    </a:moveTo>
                    <a:lnTo>
                      <a:pt x="21600" y="0"/>
                    </a:lnTo>
                    <a:lnTo>
                      <a:pt x="20815" y="0"/>
                    </a:lnTo>
                    <a:lnTo>
                      <a:pt x="20422" y="0"/>
                    </a:lnTo>
                    <a:lnTo>
                      <a:pt x="19636" y="0"/>
                    </a:lnTo>
                    <a:lnTo>
                      <a:pt x="18851" y="0"/>
                    </a:lnTo>
                    <a:lnTo>
                      <a:pt x="18458" y="0"/>
                    </a:lnTo>
                    <a:lnTo>
                      <a:pt x="17673" y="0"/>
                    </a:lnTo>
                    <a:lnTo>
                      <a:pt x="16495" y="0"/>
                    </a:lnTo>
                    <a:lnTo>
                      <a:pt x="15709" y="0"/>
                    </a:lnTo>
                    <a:lnTo>
                      <a:pt x="14531" y="0"/>
                    </a:lnTo>
                    <a:lnTo>
                      <a:pt x="14138" y="0"/>
                    </a:lnTo>
                    <a:lnTo>
                      <a:pt x="12567" y="0"/>
                    </a:lnTo>
                    <a:lnTo>
                      <a:pt x="12175" y="0"/>
                    </a:lnTo>
                    <a:lnTo>
                      <a:pt x="10996" y="502"/>
                    </a:lnTo>
                    <a:lnTo>
                      <a:pt x="10211" y="502"/>
                    </a:lnTo>
                    <a:lnTo>
                      <a:pt x="9033" y="1005"/>
                    </a:lnTo>
                    <a:lnTo>
                      <a:pt x="7462" y="1005"/>
                    </a:lnTo>
                    <a:lnTo>
                      <a:pt x="7069" y="1507"/>
                    </a:lnTo>
                    <a:lnTo>
                      <a:pt x="6284" y="1507"/>
                    </a:lnTo>
                    <a:lnTo>
                      <a:pt x="5105" y="2512"/>
                    </a:lnTo>
                    <a:lnTo>
                      <a:pt x="4320" y="2512"/>
                    </a:lnTo>
                    <a:lnTo>
                      <a:pt x="3927" y="4019"/>
                    </a:lnTo>
                    <a:lnTo>
                      <a:pt x="2749" y="4019"/>
                    </a:lnTo>
                    <a:lnTo>
                      <a:pt x="2749" y="4521"/>
                    </a:lnTo>
                    <a:lnTo>
                      <a:pt x="1964" y="5526"/>
                    </a:lnTo>
                    <a:lnTo>
                      <a:pt x="1178" y="6530"/>
                    </a:lnTo>
                    <a:lnTo>
                      <a:pt x="1178" y="7535"/>
                    </a:lnTo>
                    <a:lnTo>
                      <a:pt x="785" y="8540"/>
                    </a:lnTo>
                    <a:lnTo>
                      <a:pt x="785" y="9544"/>
                    </a:lnTo>
                    <a:lnTo>
                      <a:pt x="0" y="11051"/>
                    </a:lnTo>
                    <a:lnTo>
                      <a:pt x="785" y="11553"/>
                    </a:lnTo>
                    <a:lnTo>
                      <a:pt x="785" y="13060"/>
                    </a:lnTo>
                    <a:lnTo>
                      <a:pt x="1178" y="14065"/>
                    </a:lnTo>
                    <a:lnTo>
                      <a:pt x="1178" y="15572"/>
                    </a:lnTo>
                    <a:lnTo>
                      <a:pt x="1964" y="16074"/>
                    </a:lnTo>
                    <a:lnTo>
                      <a:pt x="1964" y="16577"/>
                    </a:lnTo>
                    <a:lnTo>
                      <a:pt x="2749" y="17079"/>
                    </a:lnTo>
                    <a:lnTo>
                      <a:pt x="3142" y="17581"/>
                    </a:lnTo>
                    <a:lnTo>
                      <a:pt x="3927" y="18586"/>
                    </a:lnTo>
                    <a:lnTo>
                      <a:pt x="5105" y="19088"/>
                    </a:lnTo>
                    <a:lnTo>
                      <a:pt x="6284" y="19591"/>
                    </a:lnTo>
                    <a:lnTo>
                      <a:pt x="7069" y="19591"/>
                    </a:lnTo>
                    <a:lnTo>
                      <a:pt x="7462" y="20093"/>
                    </a:lnTo>
                    <a:lnTo>
                      <a:pt x="9033" y="20093"/>
                    </a:lnTo>
                    <a:lnTo>
                      <a:pt x="9425" y="21098"/>
                    </a:lnTo>
                    <a:lnTo>
                      <a:pt x="10996" y="21098"/>
                    </a:lnTo>
                    <a:lnTo>
                      <a:pt x="11389" y="21600"/>
                    </a:lnTo>
                    <a:lnTo>
                      <a:pt x="12567" y="21600"/>
                    </a:lnTo>
                    <a:lnTo>
                      <a:pt x="14138" y="21600"/>
                    </a:lnTo>
                    <a:lnTo>
                      <a:pt x="14531" y="21600"/>
                    </a:lnTo>
                    <a:lnTo>
                      <a:pt x="15709" y="21600"/>
                    </a:lnTo>
                    <a:lnTo>
                      <a:pt x="16495" y="21600"/>
                    </a:lnTo>
                    <a:lnTo>
                      <a:pt x="17280" y="21600"/>
                    </a:lnTo>
                    <a:lnTo>
                      <a:pt x="17673" y="21600"/>
                    </a:lnTo>
                    <a:lnTo>
                      <a:pt x="18851" y="21600"/>
                    </a:lnTo>
                    <a:lnTo>
                      <a:pt x="19636" y="21600"/>
                    </a:lnTo>
                    <a:lnTo>
                      <a:pt x="20422" y="21600"/>
                    </a:lnTo>
                    <a:lnTo>
                      <a:pt x="20815" y="21600"/>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81" name="AutoShape 148"/>
              <p:cNvSpPr>
                <a:spLocks/>
              </p:cNvSpPr>
              <p:nvPr/>
            </p:nvSpPr>
            <p:spPr bwMode="auto">
              <a:xfrm>
                <a:off x="336" y="896"/>
                <a:ext cx="7" cy="168"/>
              </a:xfrm>
              <a:custGeom>
                <a:avLst/>
                <a:gdLst>
                  <a:gd name="T0" fmla="*/ 0 w 21600"/>
                  <a:gd name="T1" fmla="*/ 0 h 21600"/>
                  <a:gd name="T2" fmla="*/ 21600 w 21600"/>
                  <a:gd name="T3" fmla="*/ 21600 h 21600"/>
                </a:gdLst>
                <a:ahLst/>
                <a:cxnLst/>
                <a:rect l="T0" t="T1" r="T2" b="T3"/>
                <a:pathLst>
                  <a:path w="21600" h="21600">
                    <a:moveTo>
                      <a:pt x="21600" y="21600"/>
                    </a:moveTo>
                    <a:lnTo>
                      <a:pt x="21600" y="5891"/>
                    </a:lnTo>
                    <a:lnTo>
                      <a:pt x="0" y="0"/>
                    </a:lnTo>
                    <a:lnTo>
                      <a:pt x="2700" y="17673"/>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82" name="Rectangle 149"/>
              <p:cNvSpPr>
                <a:spLocks/>
              </p:cNvSpPr>
              <p:nvPr/>
            </p:nvSpPr>
            <p:spPr bwMode="auto">
              <a:xfrm>
                <a:off x="344" y="968"/>
                <a:ext cx="200" cy="19"/>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83" name="Rectangle 150"/>
              <p:cNvSpPr>
                <a:spLocks/>
              </p:cNvSpPr>
              <p:nvPr/>
            </p:nvSpPr>
            <p:spPr bwMode="auto">
              <a:xfrm>
                <a:off x="344" y="968"/>
                <a:ext cx="200" cy="19"/>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84" name="AutoShape 151"/>
              <p:cNvSpPr>
                <a:spLocks/>
              </p:cNvSpPr>
              <p:nvPr/>
            </p:nvSpPr>
            <p:spPr bwMode="auto">
              <a:xfrm>
                <a:off x="376" y="1360"/>
                <a:ext cx="20" cy="56"/>
              </a:xfrm>
              <a:custGeom>
                <a:avLst/>
                <a:gdLst>
                  <a:gd name="T0" fmla="*/ 0 w 21600"/>
                  <a:gd name="T1" fmla="*/ 0 h 21600"/>
                  <a:gd name="T2" fmla="*/ 21600 w 21600"/>
                  <a:gd name="T3" fmla="*/ 21600 h 21600"/>
                </a:gdLst>
                <a:ahLst/>
                <a:cxnLst/>
                <a:rect l="T0" t="T1" r="T2" b="T3"/>
                <a:pathLst>
                  <a:path w="21600" h="21600">
                    <a:moveTo>
                      <a:pt x="21600" y="21600"/>
                    </a:moveTo>
                    <a:lnTo>
                      <a:pt x="19543" y="21600"/>
                    </a:lnTo>
                    <a:lnTo>
                      <a:pt x="19543" y="21240"/>
                    </a:lnTo>
                    <a:lnTo>
                      <a:pt x="19543" y="20880"/>
                    </a:lnTo>
                    <a:lnTo>
                      <a:pt x="19543" y="20160"/>
                    </a:lnTo>
                    <a:lnTo>
                      <a:pt x="17486" y="19800"/>
                    </a:lnTo>
                    <a:lnTo>
                      <a:pt x="17486" y="19080"/>
                    </a:lnTo>
                    <a:lnTo>
                      <a:pt x="17486" y="18720"/>
                    </a:lnTo>
                    <a:lnTo>
                      <a:pt x="17486" y="18000"/>
                    </a:lnTo>
                    <a:lnTo>
                      <a:pt x="17486" y="17640"/>
                    </a:lnTo>
                    <a:lnTo>
                      <a:pt x="16457" y="16920"/>
                    </a:lnTo>
                    <a:lnTo>
                      <a:pt x="16457" y="16560"/>
                    </a:lnTo>
                    <a:lnTo>
                      <a:pt x="16457" y="15840"/>
                    </a:lnTo>
                    <a:lnTo>
                      <a:pt x="16457" y="15480"/>
                    </a:lnTo>
                    <a:lnTo>
                      <a:pt x="14400" y="14760"/>
                    </a:lnTo>
                    <a:lnTo>
                      <a:pt x="14400" y="14040"/>
                    </a:lnTo>
                    <a:lnTo>
                      <a:pt x="14400" y="13320"/>
                    </a:lnTo>
                    <a:lnTo>
                      <a:pt x="14400" y="12240"/>
                    </a:lnTo>
                    <a:lnTo>
                      <a:pt x="14400" y="11160"/>
                    </a:lnTo>
                    <a:lnTo>
                      <a:pt x="14400" y="10800"/>
                    </a:lnTo>
                    <a:lnTo>
                      <a:pt x="14400" y="9720"/>
                    </a:lnTo>
                    <a:lnTo>
                      <a:pt x="14400" y="9000"/>
                    </a:lnTo>
                    <a:lnTo>
                      <a:pt x="16457" y="9000"/>
                    </a:lnTo>
                    <a:lnTo>
                      <a:pt x="16457" y="8640"/>
                    </a:lnTo>
                    <a:lnTo>
                      <a:pt x="16457" y="7920"/>
                    </a:lnTo>
                    <a:lnTo>
                      <a:pt x="16457" y="7560"/>
                    </a:lnTo>
                    <a:lnTo>
                      <a:pt x="17486" y="7560"/>
                    </a:lnTo>
                    <a:lnTo>
                      <a:pt x="17486" y="7200"/>
                    </a:lnTo>
                    <a:lnTo>
                      <a:pt x="17486" y="6840"/>
                    </a:lnTo>
                    <a:lnTo>
                      <a:pt x="17486" y="6480"/>
                    </a:lnTo>
                    <a:lnTo>
                      <a:pt x="19543" y="6480"/>
                    </a:lnTo>
                    <a:lnTo>
                      <a:pt x="19543" y="5760"/>
                    </a:lnTo>
                    <a:lnTo>
                      <a:pt x="14400" y="0"/>
                    </a:lnTo>
                    <a:lnTo>
                      <a:pt x="13371" y="0"/>
                    </a:lnTo>
                    <a:lnTo>
                      <a:pt x="13371" y="360"/>
                    </a:lnTo>
                    <a:lnTo>
                      <a:pt x="11314" y="1080"/>
                    </a:lnTo>
                    <a:lnTo>
                      <a:pt x="11314" y="1440"/>
                    </a:lnTo>
                    <a:lnTo>
                      <a:pt x="9257" y="1440"/>
                    </a:lnTo>
                    <a:lnTo>
                      <a:pt x="9257" y="2160"/>
                    </a:lnTo>
                    <a:lnTo>
                      <a:pt x="8229" y="2160"/>
                    </a:lnTo>
                    <a:lnTo>
                      <a:pt x="8229" y="3240"/>
                    </a:lnTo>
                    <a:lnTo>
                      <a:pt x="6171" y="3600"/>
                    </a:lnTo>
                    <a:lnTo>
                      <a:pt x="5143" y="3600"/>
                    </a:lnTo>
                    <a:lnTo>
                      <a:pt x="5143" y="4320"/>
                    </a:lnTo>
                    <a:lnTo>
                      <a:pt x="5143" y="5400"/>
                    </a:lnTo>
                    <a:lnTo>
                      <a:pt x="3086" y="5400"/>
                    </a:lnTo>
                    <a:lnTo>
                      <a:pt x="3086" y="5760"/>
                    </a:lnTo>
                    <a:lnTo>
                      <a:pt x="1029" y="6480"/>
                    </a:lnTo>
                    <a:lnTo>
                      <a:pt x="1029" y="6840"/>
                    </a:lnTo>
                    <a:lnTo>
                      <a:pt x="1029" y="7200"/>
                    </a:lnTo>
                    <a:lnTo>
                      <a:pt x="1029" y="7560"/>
                    </a:lnTo>
                    <a:lnTo>
                      <a:pt x="1029" y="7920"/>
                    </a:lnTo>
                    <a:lnTo>
                      <a:pt x="0" y="8640"/>
                    </a:lnTo>
                    <a:lnTo>
                      <a:pt x="1029" y="9000"/>
                    </a:lnTo>
                    <a:lnTo>
                      <a:pt x="1029" y="9720"/>
                    </a:lnTo>
                    <a:lnTo>
                      <a:pt x="1029" y="10080"/>
                    </a:lnTo>
                    <a:lnTo>
                      <a:pt x="1029" y="10800"/>
                    </a:lnTo>
                    <a:lnTo>
                      <a:pt x="1029" y="11160"/>
                    </a:lnTo>
                    <a:lnTo>
                      <a:pt x="1029" y="11880"/>
                    </a:lnTo>
                    <a:lnTo>
                      <a:pt x="1029" y="12240"/>
                    </a:lnTo>
                    <a:lnTo>
                      <a:pt x="1029" y="12960"/>
                    </a:lnTo>
                    <a:lnTo>
                      <a:pt x="1029" y="13320"/>
                    </a:lnTo>
                    <a:lnTo>
                      <a:pt x="3086" y="14040"/>
                    </a:lnTo>
                    <a:lnTo>
                      <a:pt x="5143" y="14400"/>
                    </a:lnTo>
                    <a:lnTo>
                      <a:pt x="5143" y="14760"/>
                    </a:lnTo>
                    <a:lnTo>
                      <a:pt x="5143" y="15480"/>
                    </a:lnTo>
                    <a:lnTo>
                      <a:pt x="5143" y="15840"/>
                    </a:lnTo>
                    <a:lnTo>
                      <a:pt x="6171" y="15840"/>
                    </a:lnTo>
                    <a:lnTo>
                      <a:pt x="8229" y="16560"/>
                    </a:lnTo>
                    <a:lnTo>
                      <a:pt x="8229" y="16920"/>
                    </a:lnTo>
                    <a:lnTo>
                      <a:pt x="9257" y="16920"/>
                    </a:lnTo>
                    <a:lnTo>
                      <a:pt x="9257" y="17640"/>
                    </a:lnTo>
                    <a:lnTo>
                      <a:pt x="9257" y="18000"/>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85" name="AutoShape 152"/>
              <p:cNvSpPr>
                <a:spLocks/>
              </p:cNvSpPr>
              <p:nvPr/>
            </p:nvSpPr>
            <p:spPr bwMode="auto">
              <a:xfrm>
                <a:off x="376" y="1360"/>
                <a:ext cx="20" cy="56"/>
              </a:xfrm>
              <a:custGeom>
                <a:avLst/>
                <a:gdLst>
                  <a:gd name="T0" fmla="*/ 0 w 21600"/>
                  <a:gd name="T1" fmla="*/ 0 h 21600"/>
                  <a:gd name="T2" fmla="*/ 21600 w 21600"/>
                  <a:gd name="T3" fmla="*/ 21600 h 21600"/>
                </a:gdLst>
                <a:ahLst/>
                <a:cxnLst/>
                <a:rect l="T0" t="T1" r="T2" b="T3"/>
                <a:pathLst>
                  <a:path w="21600" h="21600">
                    <a:moveTo>
                      <a:pt x="21600" y="21600"/>
                    </a:moveTo>
                    <a:lnTo>
                      <a:pt x="19543" y="21240"/>
                    </a:lnTo>
                    <a:lnTo>
                      <a:pt x="19543" y="20880"/>
                    </a:lnTo>
                    <a:lnTo>
                      <a:pt x="19543" y="20160"/>
                    </a:lnTo>
                    <a:lnTo>
                      <a:pt x="17486" y="18720"/>
                    </a:lnTo>
                    <a:lnTo>
                      <a:pt x="16457" y="16920"/>
                    </a:lnTo>
                    <a:lnTo>
                      <a:pt x="16457" y="15480"/>
                    </a:lnTo>
                    <a:lnTo>
                      <a:pt x="14400" y="13320"/>
                    </a:lnTo>
                    <a:lnTo>
                      <a:pt x="14400" y="11160"/>
                    </a:lnTo>
                    <a:lnTo>
                      <a:pt x="16457" y="7920"/>
                    </a:lnTo>
                    <a:lnTo>
                      <a:pt x="17486" y="6840"/>
                    </a:lnTo>
                    <a:lnTo>
                      <a:pt x="19543" y="5760"/>
                    </a:lnTo>
                    <a:lnTo>
                      <a:pt x="14400" y="0"/>
                    </a:lnTo>
                    <a:lnTo>
                      <a:pt x="11314" y="1080"/>
                    </a:lnTo>
                    <a:lnTo>
                      <a:pt x="9257" y="1440"/>
                    </a:lnTo>
                    <a:lnTo>
                      <a:pt x="8229" y="3240"/>
                    </a:lnTo>
                    <a:lnTo>
                      <a:pt x="5143" y="4320"/>
                    </a:lnTo>
                    <a:lnTo>
                      <a:pt x="3086" y="5760"/>
                    </a:lnTo>
                    <a:lnTo>
                      <a:pt x="1029" y="7200"/>
                    </a:lnTo>
                    <a:lnTo>
                      <a:pt x="0" y="8640"/>
                    </a:lnTo>
                    <a:lnTo>
                      <a:pt x="1029" y="10800"/>
                    </a:lnTo>
                    <a:lnTo>
                      <a:pt x="1029" y="12960"/>
                    </a:lnTo>
                    <a:lnTo>
                      <a:pt x="5143" y="14400"/>
                    </a:lnTo>
                    <a:lnTo>
                      <a:pt x="5143" y="15840"/>
                    </a:lnTo>
                    <a:lnTo>
                      <a:pt x="8229" y="16560"/>
                    </a:lnTo>
                    <a:lnTo>
                      <a:pt x="9257" y="16920"/>
                    </a:lnTo>
                    <a:lnTo>
                      <a:pt x="9257" y="18000"/>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86" name="AutoShape 153"/>
              <p:cNvSpPr>
                <a:spLocks/>
              </p:cNvSpPr>
              <p:nvPr/>
            </p:nvSpPr>
            <p:spPr bwMode="auto">
              <a:xfrm>
                <a:off x="384" y="1352"/>
                <a:ext cx="72" cy="61"/>
              </a:xfrm>
              <a:custGeom>
                <a:avLst/>
                <a:gdLst>
                  <a:gd name="T0" fmla="*/ 0 w 21600"/>
                  <a:gd name="T1" fmla="*/ 0 h 21600"/>
                  <a:gd name="T2" fmla="*/ 21600 w 21600"/>
                  <a:gd name="T3" fmla="*/ 21600 h 21600"/>
                </a:gdLst>
                <a:ahLst/>
                <a:cxnLst/>
                <a:rect l="T0" t="T1" r="T2" b="T3"/>
                <a:pathLst>
                  <a:path w="21600" h="21600">
                    <a:moveTo>
                      <a:pt x="21600" y="5737"/>
                    </a:moveTo>
                    <a:lnTo>
                      <a:pt x="18720" y="338"/>
                    </a:lnTo>
                    <a:lnTo>
                      <a:pt x="18432" y="338"/>
                    </a:lnTo>
                    <a:lnTo>
                      <a:pt x="17856" y="338"/>
                    </a:lnTo>
                    <a:lnTo>
                      <a:pt x="17280" y="338"/>
                    </a:lnTo>
                    <a:lnTo>
                      <a:pt x="16992" y="0"/>
                    </a:lnTo>
                    <a:lnTo>
                      <a:pt x="16128" y="0"/>
                    </a:lnTo>
                    <a:lnTo>
                      <a:pt x="15552" y="0"/>
                    </a:lnTo>
                    <a:lnTo>
                      <a:pt x="15264" y="0"/>
                    </a:lnTo>
                    <a:lnTo>
                      <a:pt x="14112" y="338"/>
                    </a:lnTo>
                    <a:lnTo>
                      <a:pt x="13248" y="338"/>
                    </a:lnTo>
                    <a:lnTo>
                      <a:pt x="12960" y="338"/>
                    </a:lnTo>
                    <a:lnTo>
                      <a:pt x="11808" y="338"/>
                    </a:lnTo>
                    <a:lnTo>
                      <a:pt x="10944" y="338"/>
                    </a:lnTo>
                    <a:lnTo>
                      <a:pt x="10080" y="338"/>
                    </a:lnTo>
                    <a:lnTo>
                      <a:pt x="9216" y="675"/>
                    </a:lnTo>
                    <a:lnTo>
                      <a:pt x="8352" y="675"/>
                    </a:lnTo>
                    <a:lnTo>
                      <a:pt x="7488" y="1012"/>
                    </a:lnTo>
                    <a:lnTo>
                      <a:pt x="6336" y="1012"/>
                    </a:lnTo>
                    <a:lnTo>
                      <a:pt x="5472" y="1350"/>
                    </a:lnTo>
                    <a:lnTo>
                      <a:pt x="5184" y="1688"/>
                    </a:lnTo>
                    <a:lnTo>
                      <a:pt x="4320" y="2025"/>
                    </a:lnTo>
                    <a:lnTo>
                      <a:pt x="3168" y="2362"/>
                    </a:lnTo>
                    <a:lnTo>
                      <a:pt x="2880" y="3038"/>
                    </a:lnTo>
                    <a:lnTo>
                      <a:pt x="2304" y="3713"/>
                    </a:lnTo>
                    <a:lnTo>
                      <a:pt x="1440" y="4050"/>
                    </a:lnTo>
                    <a:lnTo>
                      <a:pt x="1440" y="5062"/>
                    </a:lnTo>
                    <a:lnTo>
                      <a:pt x="576" y="5737"/>
                    </a:lnTo>
                    <a:lnTo>
                      <a:pt x="576" y="6413"/>
                    </a:lnTo>
                    <a:lnTo>
                      <a:pt x="0" y="7425"/>
                    </a:lnTo>
                    <a:lnTo>
                      <a:pt x="0" y="8437"/>
                    </a:lnTo>
                    <a:lnTo>
                      <a:pt x="0" y="9113"/>
                    </a:lnTo>
                    <a:lnTo>
                      <a:pt x="0" y="10125"/>
                    </a:lnTo>
                    <a:lnTo>
                      <a:pt x="0" y="10463"/>
                    </a:lnTo>
                    <a:lnTo>
                      <a:pt x="0" y="11137"/>
                    </a:lnTo>
                    <a:lnTo>
                      <a:pt x="576" y="11813"/>
                    </a:lnTo>
                    <a:lnTo>
                      <a:pt x="576" y="12150"/>
                    </a:lnTo>
                    <a:lnTo>
                      <a:pt x="576" y="12488"/>
                    </a:lnTo>
                    <a:lnTo>
                      <a:pt x="576" y="12825"/>
                    </a:lnTo>
                    <a:lnTo>
                      <a:pt x="576" y="13500"/>
                    </a:lnTo>
                    <a:lnTo>
                      <a:pt x="864" y="13838"/>
                    </a:lnTo>
                    <a:lnTo>
                      <a:pt x="864" y="14175"/>
                    </a:lnTo>
                    <a:lnTo>
                      <a:pt x="1440" y="14512"/>
                    </a:lnTo>
                    <a:lnTo>
                      <a:pt x="1440" y="14850"/>
                    </a:lnTo>
                    <a:lnTo>
                      <a:pt x="1440" y="15525"/>
                    </a:lnTo>
                    <a:lnTo>
                      <a:pt x="1440" y="15863"/>
                    </a:lnTo>
                    <a:lnTo>
                      <a:pt x="2016" y="16200"/>
                    </a:lnTo>
                    <a:lnTo>
                      <a:pt x="2304" y="16538"/>
                    </a:lnTo>
                    <a:lnTo>
                      <a:pt x="2304" y="17212"/>
                    </a:lnTo>
                    <a:lnTo>
                      <a:pt x="2880" y="17550"/>
                    </a:lnTo>
                    <a:lnTo>
                      <a:pt x="3168" y="17888"/>
                    </a:lnTo>
                    <a:lnTo>
                      <a:pt x="3744" y="17888"/>
                    </a:lnTo>
                    <a:lnTo>
                      <a:pt x="3744" y="18225"/>
                    </a:lnTo>
                    <a:lnTo>
                      <a:pt x="4320" y="18900"/>
                    </a:lnTo>
                    <a:lnTo>
                      <a:pt x="4608" y="18900"/>
                    </a:lnTo>
                    <a:lnTo>
                      <a:pt x="5184" y="19238"/>
                    </a:lnTo>
                    <a:lnTo>
                      <a:pt x="5472" y="19238"/>
                    </a:lnTo>
                    <a:lnTo>
                      <a:pt x="6048" y="19575"/>
                    </a:lnTo>
                    <a:lnTo>
                      <a:pt x="6336" y="19575"/>
                    </a:lnTo>
                    <a:lnTo>
                      <a:pt x="6336" y="19913"/>
                    </a:lnTo>
                    <a:lnTo>
                      <a:pt x="6912" y="19913"/>
                    </a:lnTo>
                    <a:lnTo>
                      <a:pt x="7488" y="19913"/>
                    </a:lnTo>
                    <a:lnTo>
                      <a:pt x="7776" y="20588"/>
                    </a:lnTo>
                    <a:lnTo>
                      <a:pt x="8352" y="20588"/>
                    </a:lnTo>
                    <a:lnTo>
                      <a:pt x="8640" y="20588"/>
                    </a:lnTo>
                    <a:lnTo>
                      <a:pt x="9216" y="20925"/>
                    </a:lnTo>
                    <a:lnTo>
                      <a:pt x="9792" y="20925"/>
                    </a:lnTo>
                    <a:lnTo>
                      <a:pt x="10656" y="20925"/>
                    </a:lnTo>
                    <a:lnTo>
                      <a:pt x="10944" y="20925"/>
                    </a:lnTo>
                    <a:lnTo>
                      <a:pt x="11808" y="21263"/>
                    </a:lnTo>
                    <a:lnTo>
                      <a:pt x="12960" y="21263"/>
                    </a:lnTo>
                    <a:lnTo>
                      <a:pt x="13248" y="21263"/>
                    </a:lnTo>
                    <a:lnTo>
                      <a:pt x="13824" y="21263"/>
                    </a:lnTo>
                    <a:lnTo>
                      <a:pt x="14688" y="21263"/>
                    </a:lnTo>
                    <a:lnTo>
                      <a:pt x="15264" y="21263"/>
                    </a:lnTo>
                    <a:lnTo>
                      <a:pt x="15552" y="21263"/>
                    </a:lnTo>
                    <a:lnTo>
                      <a:pt x="16128" y="21263"/>
                    </a:lnTo>
                    <a:lnTo>
                      <a:pt x="16992" y="21263"/>
                    </a:lnTo>
                    <a:lnTo>
                      <a:pt x="17280" y="21600"/>
                    </a:lnTo>
                    <a:lnTo>
                      <a:pt x="17856" y="21600"/>
                    </a:lnTo>
                    <a:lnTo>
                      <a:pt x="18432" y="21600"/>
                    </a:lnTo>
                    <a:lnTo>
                      <a:pt x="18720" y="21600"/>
                    </a:lnTo>
                    <a:lnTo>
                      <a:pt x="19296" y="21600"/>
                    </a:lnTo>
                    <a:lnTo>
                      <a:pt x="19584" y="21600"/>
                    </a:lnTo>
                    <a:lnTo>
                      <a:pt x="20160" y="21600"/>
                    </a:lnTo>
                    <a:lnTo>
                      <a:pt x="20736" y="21600"/>
                    </a:lnTo>
                    <a:lnTo>
                      <a:pt x="21024" y="21600"/>
                    </a:lnTo>
                    <a:lnTo>
                      <a:pt x="21600" y="21600"/>
                    </a:lnTo>
                    <a:lnTo>
                      <a:pt x="21600" y="5737"/>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87" name="AutoShape 154"/>
              <p:cNvSpPr>
                <a:spLocks/>
              </p:cNvSpPr>
              <p:nvPr/>
            </p:nvSpPr>
            <p:spPr bwMode="auto">
              <a:xfrm>
                <a:off x="392" y="1360"/>
                <a:ext cx="52" cy="42"/>
              </a:xfrm>
              <a:custGeom>
                <a:avLst/>
                <a:gdLst>
                  <a:gd name="T0" fmla="*/ 0 w 21600"/>
                  <a:gd name="T1" fmla="*/ 0 h 21600"/>
                  <a:gd name="T2" fmla="*/ 21600 w 21600"/>
                  <a:gd name="T3" fmla="*/ 21600 h 21600"/>
                </a:gdLst>
                <a:ahLst/>
                <a:cxnLst/>
                <a:rect l="T0" t="T1" r="T2" b="T3"/>
                <a:pathLst>
                  <a:path w="21600" h="21600">
                    <a:moveTo>
                      <a:pt x="21600" y="21109"/>
                    </a:moveTo>
                    <a:lnTo>
                      <a:pt x="21600" y="0"/>
                    </a:lnTo>
                    <a:lnTo>
                      <a:pt x="20815" y="0"/>
                    </a:lnTo>
                    <a:lnTo>
                      <a:pt x="20422" y="0"/>
                    </a:lnTo>
                    <a:lnTo>
                      <a:pt x="19636" y="0"/>
                    </a:lnTo>
                    <a:lnTo>
                      <a:pt x="18458" y="0"/>
                    </a:lnTo>
                    <a:lnTo>
                      <a:pt x="17673" y="0"/>
                    </a:lnTo>
                    <a:lnTo>
                      <a:pt x="16495" y="0"/>
                    </a:lnTo>
                    <a:lnTo>
                      <a:pt x="15709" y="0"/>
                    </a:lnTo>
                    <a:lnTo>
                      <a:pt x="14531" y="0"/>
                    </a:lnTo>
                    <a:lnTo>
                      <a:pt x="14138" y="0"/>
                    </a:lnTo>
                    <a:lnTo>
                      <a:pt x="13353" y="0"/>
                    </a:lnTo>
                    <a:lnTo>
                      <a:pt x="11389" y="491"/>
                    </a:lnTo>
                    <a:lnTo>
                      <a:pt x="10996" y="491"/>
                    </a:lnTo>
                    <a:lnTo>
                      <a:pt x="10211" y="982"/>
                    </a:lnTo>
                    <a:lnTo>
                      <a:pt x="9033" y="982"/>
                    </a:lnTo>
                    <a:lnTo>
                      <a:pt x="7462" y="982"/>
                    </a:lnTo>
                    <a:lnTo>
                      <a:pt x="7069" y="1473"/>
                    </a:lnTo>
                    <a:lnTo>
                      <a:pt x="5891" y="1964"/>
                    </a:lnTo>
                    <a:lnTo>
                      <a:pt x="5105" y="2455"/>
                    </a:lnTo>
                    <a:lnTo>
                      <a:pt x="3927" y="2455"/>
                    </a:lnTo>
                    <a:lnTo>
                      <a:pt x="3142" y="3436"/>
                    </a:lnTo>
                    <a:lnTo>
                      <a:pt x="2749" y="3927"/>
                    </a:lnTo>
                    <a:lnTo>
                      <a:pt x="1964" y="4418"/>
                    </a:lnTo>
                    <a:lnTo>
                      <a:pt x="1178" y="5891"/>
                    </a:lnTo>
                    <a:lnTo>
                      <a:pt x="785" y="6382"/>
                    </a:lnTo>
                    <a:lnTo>
                      <a:pt x="785" y="7364"/>
                    </a:lnTo>
                    <a:lnTo>
                      <a:pt x="0" y="8345"/>
                    </a:lnTo>
                    <a:lnTo>
                      <a:pt x="0" y="9818"/>
                    </a:lnTo>
                    <a:lnTo>
                      <a:pt x="0" y="10800"/>
                    </a:lnTo>
                    <a:lnTo>
                      <a:pt x="0" y="11782"/>
                    </a:lnTo>
                    <a:lnTo>
                      <a:pt x="0" y="12764"/>
                    </a:lnTo>
                    <a:lnTo>
                      <a:pt x="785" y="14236"/>
                    </a:lnTo>
                    <a:lnTo>
                      <a:pt x="785" y="14727"/>
                    </a:lnTo>
                    <a:lnTo>
                      <a:pt x="1178" y="15218"/>
                    </a:lnTo>
                    <a:lnTo>
                      <a:pt x="1178" y="16691"/>
                    </a:lnTo>
                    <a:lnTo>
                      <a:pt x="2749" y="17182"/>
                    </a:lnTo>
                    <a:lnTo>
                      <a:pt x="3142" y="17673"/>
                    </a:lnTo>
                    <a:lnTo>
                      <a:pt x="3927" y="18655"/>
                    </a:lnTo>
                    <a:lnTo>
                      <a:pt x="5105" y="19145"/>
                    </a:lnTo>
                    <a:lnTo>
                      <a:pt x="5891" y="19636"/>
                    </a:lnTo>
                    <a:lnTo>
                      <a:pt x="6284" y="19636"/>
                    </a:lnTo>
                    <a:lnTo>
                      <a:pt x="7462" y="20127"/>
                    </a:lnTo>
                    <a:lnTo>
                      <a:pt x="8247" y="20127"/>
                    </a:lnTo>
                    <a:lnTo>
                      <a:pt x="10211" y="21109"/>
                    </a:lnTo>
                    <a:lnTo>
                      <a:pt x="10996" y="21109"/>
                    </a:lnTo>
                    <a:lnTo>
                      <a:pt x="11389" y="21109"/>
                    </a:lnTo>
                    <a:lnTo>
                      <a:pt x="12567" y="21109"/>
                    </a:lnTo>
                    <a:lnTo>
                      <a:pt x="14138" y="21109"/>
                    </a:lnTo>
                    <a:lnTo>
                      <a:pt x="14531" y="21109"/>
                    </a:lnTo>
                    <a:lnTo>
                      <a:pt x="15316" y="21109"/>
                    </a:lnTo>
                    <a:lnTo>
                      <a:pt x="16495" y="21600"/>
                    </a:lnTo>
                    <a:lnTo>
                      <a:pt x="17673" y="21600"/>
                    </a:lnTo>
                    <a:lnTo>
                      <a:pt x="18458" y="21109"/>
                    </a:lnTo>
                    <a:lnTo>
                      <a:pt x="18851" y="21109"/>
                    </a:lnTo>
                    <a:lnTo>
                      <a:pt x="19636" y="21109"/>
                    </a:lnTo>
                    <a:lnTo>
                      <a:pt x="20815" y="21109"/>
                    </a:lnTo>
                    <a:lnTo>
                      <a:pt x="21600" y="21109"/>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88" name="AutoShape 155"/>
              <p:cNvSpPr>
                <a:spLocks/>
              </p:cNvSpPr>
              <p:nvPr/>
            </p:nvSpPr>
            <p:spPr bwMode="auto">
              <a:xfrm>
                <a:off x="456" y="1288"/>
                <a:ext cx="5" cy="205"/>
              </a:xfrm>
              <a:custGeom>
                <a:avLst/>
                <a:gdLst>
                  <a:gd name="T0" fmla="*/ 0 w 21600"/>
                  <a:gd name="T1" fmla="*/ 0 h 21600"/>
                  <a:gd name="T2" fmla="*/ 21600 w 21600"/>
                  <a:gd name="T3" fmla="*/ 21600 h 21600"/>
                </a:gdLst>
                <a:ahLst/>
                <a:cxnLst/>
                <a:rect l="T0" t="T1" r="T2" b="T3"/>
                <a:pathLst>
                  <a:path w="21600" h="21600">
                    <a:moveTo>
                      <a:pt x="21600" y="21600"/>
                    </a:moveTo>
                    <a:lnTo>
                      <a:pt x="21600" y="6028"/>
                    </a:lnTo>
                    <a:lnTo>
                      <a:pt x="0" y="0"/>
                    </a:lnTo>
                    <a:lnTo>
                      <a:pt x="0" y="17581"/>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89" name="Rectangle 156"/>
              <p:cNvSpPr>
                <a:spLocks/>
              </p:cNvSpPr>
              <p:nvPr/>
            </p:nvSpPr>
            <p:spPr bwMode="auto">
              <a:xfrm>
                <a:off x="152" y="1048"/>
                <a:ext cx="217" cy="18"/>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90" name="Rectangle 157"/>
              <p:cNvSpPr>
                <a:spLocks/>
              </p:cNvSpPr>
              <p:nvPr/>
            </p:nvSpPr>
            <p:spPr bwMode="auto">
              <a:xfrm>
                <a:off x="152" y="1048"/>
                <a:ext cx="217" cy="18"/>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91" name="AutoShape 158"/>
              <p:cNvSpPr>
                <a:spLocks/>
              </p:cNvSpPr>
              <p:nvPr/>
            </p:nvSpPr>
            <p:spPr bwMode="auto">
              <a:xfrm>
                <a:off x="368" y="1024"/>
                <a:ext cx="70" cy="56"/>
              </a:xfrm>
              <a:custGeom>
                <a:avLst/>
                <a:gdLst>
                  <a:gd name="T0" fmla="*/ 0 w 21600"/>
                  <a:gd name="T1" fmla="*/ 0 h 21600"/>
                  <a:gd name="T2" fmla="*/ 21600 w 21600"/>
                  <a:gd name="T3" fmla="*/ 21600 h 21600"/>
                </a:gdLst>
                <a:ahLst/>
                <a:cxnLst/>
                <a:rect l="T0" t="T1" r="T2" b="T3"/>
                <a:pathLst>
                  <a:path w="21600" h="21600">
                    <a:moveTo>
                      <a:pt x="21600" y="21600"/>
                    </a:moveTo>
                    <a:lnTo>
                      <a:pt x="2663" y="21600"/>
                    </a:lnTo>
                    <a:lnTo>
                      <a:pt x="0" y="16920"/>
                    </a:lnTo>
                    <a:lnTo>
                      <a:pt x="0" y="0"/>
                    </a:lnTo>
                    <a:lnTo>
                      <a:pt x="18345" y="0"/>
                    </a:lnTo>
                    <a:lnTo>
                      <a:pt x="21008" y="5400"/>
                    </a:lnTo>
                    <a:lnTo>
                      <a:pt x="21008" y="5760"/>
                    </a:lnTo>
                    <a:lnTo>
                      <a:pt x="20712" y="5760"/>
                    </a:lnTo>
                    <a:lnTo>
                      <a:pt x="20121" y="6480"/>
                    </a:lnTo>
                    <a:lnTo>
                      <a:pt x="20121" y="6840"/>
                    </a:lnTo>
                    <a:lnTo>
                      <a:pt x="19825" y="7200"/>
                    </a:lnTo>
                    <a:lnTo>
                      <a:pt x="19825" y="7560"/>
                    </a:lnTo>
                    <a:lnTo>
                      <a:pt x="19825" y="8280"/>
                    </a:lnTo>
                    <a:lnTo>
                      <a:pt x="19233" y="8280"/>
                    </a:lnTo>
                    <a:lnTo>
                      <a:pt x="19233" y="8640"/>
                    </a:lnTo>
                    <a:lnTo>
                      <a:pt x="19233" y="9000"/>
                    </a:lnTo>
                    <a:lnTo>
                      <a:pt x="19233" y="9360"/>
                    </a:lnTo>
                    <a:lnTo>
                      <a:pt x="19233" y="10080"/>
                    </a:lnTo>
                    <a:lnTo>
                      <a:pt x="19233" y="10440"/>
                    </a:lnTo>
                    <a:lnTo>
                      <a:pt x="19233" y="10800"/>
                    </a:lnTo>
                    <a:lnTo>
                      <a:pt x="19233" y="11160"/>
                    </a:lnTo>
                    <a:lnTo>
                      <a:pt x="19233" y="11520"/>
                    </a:lnTo>
                    <a:lnTo>
                      <a:pt x="19233" y="12240"/>
                    </a:lnTo>
                    <a:lnTo>
                      <a:pt x="19233" y="12600"/>
                    </a:lnTo>
                    <a:lnTo>
                      <a:pt x="19233" y="12960"/>
                    </a:lnTo>
                    <a:lnTo>
                      <a:pt x="19233" y="13320"/>
                    </a:lnTo>
                    <a:lnTo>
                      <a:pt x="19233" y="14040"/>
                    </a:lnTo>
                    <a:lnTo>
                      <a:pt x="19233" y="14400"/>
                    </a:lnTo>
                    <a:lnTo>
                      <a:pt x="19233" y="14760"/>
                    </a:lnTo>
                    <a:lnTo>
                      <a:pt x="19825" y="15120"/>
                    </a:lnTo>
                    <a:lnTo>
                      <a:pt x="19825" y="15840"/>
                    </a:lnTo>
                    <a:lnTo>
                      <a:pt x="19825" y="16200"/>
                    </a:lnTo>
                    <a:lnTo>
                      <a:pt x="20121" y="16560"/>
                    </a:lnTo>
                    <a:lnTo>
                      <a:pt x="20121" y="16920"/>
                    </a:lnTo>
                    <a:lnTo>
                      <a:pt x="20121" y="17640"/>
                    </a:lnTo>
                    <a:lnTo>
                      <a:pt x="20121" y="18000"/>
                    </a:lnTo>
                    <a:lnTo>
                      <a:pt x="20121" y="18360"/>
                    </a:lnTo>
                    <a:lnTo>
                      <a:pt x="20712" y="19440"/>
                    </a:lnTo>
                    <a:lnTo>
                      <a:pt x="21008" y="19800"/>
                    </a:lnTo>
                    <a:lnTo>
                      <a:pt x="21008" y="20160"/>
                    </a:lnTo>
                    <a:lnTo>
                      <a:pt x="21008" y="20520"/>
                    </a:lnTo>
                    <a:lnTo>
                      <a:pt x="21008" y="21240"/>
                    </a:lnTo>
                    <a:lnTo>
                      <a:pt x="21008" y="21600"/>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92" name="AutoShape 159"/>
              <p:cNvSpPr>
                <a:spLocks/>
              </p:cNvSpPr>
              <p:nvPr/>
            </p:nvSpPr>
            <p:spPr bwMode="auto">
              <a:xfrm>
                <a:off x="376" y="1024"/>
                <a:ext cx="48" cy="41"/>
              </a:xfrm>
              <a:custGeom>
                <a:avLst/>
                <a:gdLst>
                  <a:gd name="T0" fmla="*/ 0 w 21600"/>
                  <a:gd name="T1" fmla="*/ 0 h 21600"/>
                  <a:gd name="T2" fmla="*/ 21600 w 21600"/>
                  <a:gd name="T3" fmla="*/ 21600 h 21600"/>
                </a:gdLst>
                <a:ahLst/>
                <a:cxnLst/>
                <a:rect l="T0" t="T1" r="T2" b="T3"/>
                <a:pathLst>
                  <a:path w="21600" h="21600">
                    <a:moveTo>
                      <a:pt x="0" y="21600"/>
                    </a:moveTo>
                    <a:lnTo>
                      <a:pt x="0" y="0"/>
                    </a:lnTo>
                    <a:lnTo>
                      <a:pt x="21600" y="0"/>
                    </a:lnTo>
                    <a:lnTo>
                      <a:pt x="21168" y="0"/>
                    </a:lnTo>
                    <a:lnTo>
                      <a:pt x="21168" y="502"/>
                    </a:lnTo>
                    <a:lnTo>
                      <a:pt x="20304" y="1005"/>
                    </a:lnTo>
                    <a:lnTo>
                      <a:pt x="20304" y="1507"/>
                    </a:lnTo>
                    <a:lnTo>
                      <a:pt x="19872" y="2009"/>
                    </a:lnTo>
                    <a:lnTo>
                      <a:pt x="19872" y="2512"/>
                    </a:lnTo>
                    <a:lnTo>
                      <a:pt x="19008" y="2512"/>
                    </a:lnTo>
                    <a:lnTo>
                      <a:pt x="19008" y="3014"/>
                    </a:lnTo>
                    <a:lnTo>
                      <a:pt x="19008" y="4019"/>
                    </a:lnTo>
                    <a:lnTo>
                      <a:pt x="18144" y="4521"/>
                    </a:lnTo>
                    <a:lnTo>
                      <a:pt x="18144" y="5023"/>
                    </a:lnTo>
                    <a:lnTo>
                      <a:pt x="17712" y="5526"/>
                    </a:lnTo>
                    <a:lnTo>
                      <a:pt x="17712" y="7033"/>
                    </a:lnTo>
                    <a:lnTo>
                      <a:pt x="16848" y="7033"/>
                    </a:lnTo>
                    <a:lnTo>
                      <a:pt x="16848" y="7535"/>
                    </a:lnTo>
                    <a:lnTo>
                      <a:pt x="16848" y="8037"/>
                    </a:lnTo>
                    <a:lnTo>
                      <a:pt x="16848" y="8540"/>
                    </a:lnTo>
                    <a:lnTo>
                      <a:pt x="16848" y="9544"/>
                    </a:lnTo>
                    <a:lnTo>
                      <a:pt x="16848" y="10549"/>
                    </a:lnTo>
                    <a:lnTo>
                      <a:pt x="16848" y="11051"/>
                    </a:lnTo>
                    <a:lnTo>
                      <a:pt x="16848" y="11553"/>
                    </a:lnTo>
                    <a:lnTo>
                      <a:pt x="16848" y="12558"/>
                    </a:lnTo>
                    <a:lnTo>
                      <a:pt x="16848" y="13563"/>
                    </a:lnTo>
                    <a:lnTo>
                      <a:pt x="16848" y="14065"/>
                    </a:lnTo>
                    <a:lnTo>
                      <a:pt x="16848" y="15070"/>
                    </a:lnTo>
                    <a:lnTo>
                      <a:pt x="17712" y="15572"/>
                    </a:lnTo>
                    <a:lnTo>
                      <a:pt x="17712" y="16074"/>
                    </a:lnTo>
                    <a:lnTo>
                      <a:pt x="18144" y="17079"/>
                    </a:lnTo>
                    <a:lnTo>
                      <a:pt x="19008" y="18084"/>
                    </a:lnTo>
                    <a:lnTo>
                      <a:pt x="19008" y="18586"/>
                    </a:lnTo>
                    <a:lnTo>
                      <a:pt x="19008" y="19088"/>
                    </a:lnTo>
                    <a:lnTo>
                      <a:pt x="19872" y="19088"/>
                    </a:lnTo>
                    <a:lnTo>
                      <a:pt x="19872" y="19591"/>
                    </a:lnTo>
                    <a:lnTo>
                      <a:pt x="20304" y="20595"/>
                    </a:lnTo>
                    <a:lnTo>
                      <a:pt x="20304" y="21098"/>
                    </a:lnTo>
                    <a:lnTo>
                      <a:pt x="21168" y="21098"/>
                    </a:lnTo>
                    <a:lnTo>
                      <a:pt x="21168" y="21600"/>
                    </a:lnTo>
                    <a:lnTo>
                      <a:pt x="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93" name="AutoShape 160"/>
              <p:cNvSpPr>
                <a:spLocks/>
              </p:cNvSpPr>
              <p:nvPr/>
            </p:nvSpPr>
            <p:spPr bwMode="auto">
              <a:xfrm>
                <a:off x="432" y="1024"/>
                <a:ext cx="72" cy="60"/>
              </a:xfrm>
              <a:custGeom>
                <a:avLst/>
                <a:gdLst>
                  <a:gd name="T0" fmla="*/ 0 w 21600"/>
                  <a:gd name="T1" fmla="*/ 0 h 21600"/>
                  <a:gd name="T2" fmla="*/ 21600 w 21600"/>
                  <a:gd name="T3" fmla="*/ 21600 h 21600"/>
                </a:gdLst>
                <a:ahLst/>
                <a:cxnLst/>
                <a:rect l="T0" t="T1" r="T2" b="T3"/>
                <a:pathLst>
                  <a:path w="21600" h="21600">
                    <a:moveTo>
                      <a:pt x="21600" y="6171"/>
                    </a:moveTo>
                    <a:lnTo>
                      <a:pt x="18720" y="343"/>
                    </a:lnTo>
                    <a:lnTo>
                      <a:pt x="18432" y="343"/>
                    </a:lnTo>
                    <a:lnTo>
                      <a:pt x="17280" y="343"/>
                    </a:lnTo>
                    <a:lnTo>
                      <a:pt x="16992" y="343"/>
                    </a:lnTo>
                    <a:lnTo>
                      <a:pt x="16416" y="343"/>
                    </a:lnTo>
                    <a:lnTo>
                      <a:pt x="15552" y="0"/>
                    </a:lnTo>
                    <a:lnTo>
                      <a:pt x="14976" y="343"/>
                    </a:lnTo>
                    <a:lnTo>
                      <a:pt x="14112" y="343"/>
                    </a:lnTo>
                    <a:lnTo>
                      <a:pt x="13824" y="343"/>
                    </a:lnTo>
                    <a:lnTo>
                      <a:pt x="12672" y="343"/>
                    </a:lnTo>
                    <a:lnTo>
                      <a:pt x="11808" y="343"/>
                    </a:lnTo>
                    <a:lnTo>
                      <a:pt x="10944" y="343"/>
                    </a:lnTo>
                    <a:lnTo>
                      <a:pt x="10080" y="343"/>
                    </a:lnTo>
                    <a:lnTo>
                      <a:pt x="9216" y="686"/>
                    </a:lnTo>
                    <a:lnTo>
                      <a:pt x="8064" y="686"/>
                    </a:lnTo>
                    <a:lnTo>
                      <a:pt x="7200" y="1029"/>
                    </a:lnTo>
                    <a:lnTo>
                      <a:pt x="6336" y="1029"/>
                    </a:lnTo>
                    <a:lnTo>
                      <a:pt x="5472" y="1371"/>
                    </a:lnTo>
                    <a:lnTo>
                      <a:pt x="4896" y="1714"/>
                    </a:lnTo>
                    <a:lnTo>
                      <a:pt x="4032" y="2057"/>
                    </a:lnTo>
                    <a:lnTo>
                      <a:pt x="3168" y="2743"/>
                    </a:lnTo>
                    <a:lnTo>
                      <a:pt x="2592" y="3086"/>
                    </a:lnTo>
                    <a:lnTo>
                      <a:pt x="2304" y="3771"/>
                    </a:lnTo>
                    <a:lnTo>
                      <a:pt x="1152" y="4457"/>
                    </a:lnTo>
                    <a:lnTo>
                      <a:pt x="1152" y="5143"/>
                    </a:lnTo>
                    <a:lnTo>
                      <a:pt x="864" y="5486"/>
                    </a:lnTo>
                    <a:lnTo>
                      <a:pt x="288" y="6514"/>
                    </a:lnTo>
                    <a:lnTo>
                      <a:pt x="0" y="7200"/>
                    </a:lnTo>
                    <a:lnTo>
                      <a:pt x="0" y="8571"/>
                    </a:lnTo>
                    <a:lnTo>
                      <a:pt x="0" y="9257"/>
                    </a:lnTo>
                    <a:lnTo>
                      <a:pt x="0" y="9943"/>
                    </a:lnTo>
                    <a:lnTo>
                      <a:pt x="0" y="10629"/>
                    </a:lnTo>
                    <a:lnTo>
                      <a:pt x="288" y="10971"/>
                    </a:lnTo>
                    <a:lnTo>
                      <a:pt x="288" y="11657"/>
                    </a:lnTo>
                    <a:lnTo>
                      <a:pt x="288" y="12343"/>
                    </a:lnTo>
                    <a:lnTo>
                      <a:pt x="864" y="13371"/>
                    </a:lnTo>
                    <a:lnTo>
                      <a:pt x="864" y="13714"/>
                    </a:lnTo>
                    <a:lnTo>
                      <a:pt x="864" y="14057"/>
                    </a:lnTo>
                    <a:lnTo>
                      <a:pt x="864" y="14400"/>
                    </a:lnTo>
                    <a:lnTo>
                      <a:pt x="1152" y="14743"/>
                    </a:lnTo>
                    <a:lnTo>
                      <a:pt x="1152" y="15429"/>
                    </a:lnTo>
                    <a:lnTo>
                      <a:pt x="1152" y="15771"/>
                    </a:lnTo>
                    <a:lnTo>
                      <a:pt x="1728" y="15771"/>
                    </a:lnTo>
                    <a:lnTo>
                      <a:pt x="1728" y="16114"/>
                    </a:lnTo>
                    <a:lnTo>
                      <a:pt x="2304" y="16457"/>
                    </a:lnTo>
                    <a:lnTo>
                      <a:pt x="2304" y="17143"/>
                    </a:lnTo>
                    <a:lnTo>
                      <a:pt x="2592" y="17143"/>
                    </a:lnTo>
                    <a:lnTo>
                      <a:pt x="2592" y="17486"/>
                    </a:lnTo>
                    <a:lnTo>
                      <a:pt x="2592" y="17829"/>
                    </a:lnTo>
                    <a:lnTo>
                      <a:pt x="3168" y="17829"/>
                    </a:lnTo>
                    <a:lnTo>
                      <a:pt x="3456" y="18171"/>
                    </a:lnTo>
                    <a:lnTo>
                      <a:pt x="4032" y="18171"/>
                    </a:lnTo>
                    <a:lnTo>
                      <a:pt x="4032" y="18857"/>
                    </a:lnTo>
                    <a:lnTo>
                      <a:pt x="4608" y="18857"/>
                    </a:lnTo>
                    <a:lnTo>
                      <a:pt x="4896" y="19200"/>
                    </a:lnTo>
                    <a:lnTo>
                      <a:pt x="5472" y="19543"/>
                    </a:lnTo>
                    <a:lnTo>
                      <a:pt x="5760" y="19543"/>
                    </a:lnTo>
                    <a:lnTo>
                      <a:pt x="6336" y="19543"/>
                    </a:lnTo>
                    <a:lnTo>
                      <a:pt x="6336" y="19886"/>
                    </a:lnTo>
                    <a:lnTo>
                      <a:pt x="7200" y="19886"/>
                    </a:lnTo>
                    <a:lnTo>
                      <a:pt x="7776" y="20571"/>
                    </a:lnTo>
                    <a:lnTo>
                      <a:pt x="8064" y="20571"/>
                    </a:lnTo>
                    <a:lnTo>
                      <a:pt x="8640" y="20571"/>
                    </a:lnTo>
                    <a:lnTo>
                      <a:pt x="9216" y="20571"/>
                    </a:lnTo>
                    <a:lnTo>
                      <a:pt x="9504" y="20914"/>
                    </a:lnTo>
                    <a:lnTo>
                      <a:pt x="10368" y="20914"/>
                    </a:lnTo>
                    <a:lnTo>
                      <a:pt x="10944" y="20914"/>
                    </a:lnTo>
                    <a:lnTo>
                      <a:pt x="11520" y="20914"/>
                    </a:lnTo>
                    <a:lnTo>
                      <a:pt x="11808" y="20914"/>
                    </a:lnTo>
                    <a:lnTo>
                      <a:pt x="12672" y="21257"/>
                    </a:lnTo>
                    <a:lnTo>
                      <a:pt x="13248" y="21257"/>
                    </a:lnTo>
                    <a:lnTo>
                      <a:pt x="13824" y="21257"/>
                    </a:lnTo>
                    <a:lnTo>
                      <a:pt x="14688" y="21257"/>
                    </a:lnTo>
                    <a:lnTo>
                      <a:pt x="14976" y="21600"/>
                    </a:lnTo>
                    <a:lnTo>
                      <a:pt x="15552" y="21600"/>
                    </a:lnTo>
                    <a:lnTo>
                      <a:pt x="16416" y="21600"/>
                    </a:lnTo>
                    <a:lnTo>
                      <a:pt x="16992" y="21600"/>
                    </a:lnTo>
                    <a:lnTo>
                      <a:pt x="17280" y="21600"/>
                    </a:lnTo>
                    <a:lnTo>
                      <a:pt x="17856" y="21600"/>
                    </a:lnTo>
                    <a:lnTo>
                      <a:pt x="18432" y="21600"/>
                    </a:lnTo>
                    <a:lnTo>
                      <a:pt x="18720" y="21600"/>
                    </a:lnTo>
                    <a:lnTo>
                      <a:pt x="19296" y="21600"/>
                    </a:lnTo>
                    <a:lnTo>
                      <a:pt x="19584" y="21600"/>
                    </a:lnTo>
                    <a:lnTo>
                      <a:pt x="20160" y="21600"/>
                    </a:lnTo>
                    <a:lnTo>
                      <a:pt x="20736" y="21600"/>
                    </a:lnTo>
                    <a:lnTo>
                      <a:pt x="21024" y="21600"/>
                    </a:lnTo>
                    <a:lnTo>
                      <a:pt x="21600" y="21600"/>
                    </a:lnTo>
                    <a:lnTo>
                      <a:pt x="21600" y="6171"/>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94" name="AutoShape 161"/>
              <p:cNvSpPr>
                <a:spLocks/>
              </p:cNvSpPr>
              <p:nvPr/>
            </p:nvSpPr>
            <p:spPr bwMode="auto">
              <a:xfrm>
                <a:off x="432" y="1024"/>
                <a:ext cx="53" cy="41"/>
              </a:xfrm>
              <a:custGeom>
                <a:avLst/>
                <a:gdLst>
                  <a:gd name="T0" fmla="*/ 0 w 21600"/>
                  <a:gd name="T1" fmla="*/ 0 h 21600"/>
                  <a:gd name="T2" fmla="*/ 21600 w 21600"/>
                  <a:gd name="T3" fmla="*/ 21600 h 21600"/>
                </a:gdLst>
                <a:ahLst/>
                <a:cxnLst/>
                <a:rect l="T0" t="T1" r="T2" b="T3"/>
                <a:pathLst>
                  <a:path w="21600" h="21600">
                    <a:moveTo>
                      <a:pt x="20829" y="21600"/>
                    </a:moveTo>
                    <a:lnTo>
                      <a:pt x="21600" y="0"/>
                    </a:lnTo>
                    <a:lnTo>
                      <a:pt x="20829" y="0"/>
                    </a:lnTo>
                    <a:lnTo>
                      <a:pt x="20057" y="0"/>
                    </a:lnTo>
                    <a:lnTo>
                      <a:pt x="19671" y="0"/>
                    </a:lnTo>
                    <a:lnTo>
                      <a:pt x="18514" y="0"/>
                    </a:lnTo>
                    <a:lnTo>
                      <a:pt x="17743" y="0"/>
                    </a:lnTo>
                    <a:lnTo>
                      <a:pt x="16971" y="0"/>
                    </a:lnTo>
                    <a:lnTo>
                      <a:pt x="16586" y="0"/>
                    </a:lnTo>
                    <a:lnTo>
                      <a:pt x="15429" y="0"/>
                    </a:lnTo>
                    <a:lnTo>
                      <a:pt x="14657" y="0"/>
                    </a:lnTo>
                    <a:lnTo>
                      <a:pt x="13500" y="0"/>
                    </a:lnTo>
                    <a:lnTo>
                      <a:pt x="12729" y="0"/>
                    </a:lnTo>
                    <a:lnTo>
                      <a:pt x="11571" y="0"/>
                    </a:lnTo>
                    <a:lnTo>
                      <a:pt x="10800" y="502"/>
                    </a:lnTo>
                    <a:lnTo>
                      <a:pt x="9257" y="502"/>
                    </a:lnTo>
                    <a:lnTo>
                      <a:pt x="8486" y="502"/>
                    </a:lnTo>
                    <a:lnTo>
                      <a:pt x="7714" y="1005"/>
                    </a:lnTo>
                    <a:lnTo>
                      <a:pt x="6557" y="1507"/>
                    </a:lnTo>
                    <a:lnTo>
                      <a:pt x="6171" y="1507"/>
                    </a:lnTo>
                    <a:lnTo>
                      <a:pt x="4629" y="2009"/>
                    </a:lnTo>
                    <a:lnTo>
                      <a:pt x="4243" y="3014"/>
                    </a:lnTo>
                    <a:lnTo>
                      <a:pt x="3471" y="3516"/>
                    </a:lnTo>
                    <a:lnTo>
                      <a:pt x="3086" y="4019"/>
                    </a:lnTo>
                    <a:lnTo>
                      <a:pt x="1543" y="4521"/>
                    </a:lnTo>
                    <a:lnTo>
                      <a:pt x="1543" y="5526"/>
                    </a:lnTo>
                    <a:lnTo>
                      <a:pt x="1157" y="6530"/>
                    </a:lnTo>
                    <a:lnTo>
                      <a:pt x="386" y="7033"/>
                    </a:lnTo>
                    <a:lnTo>
                      <a:pt x="386" y="8540"/>
                    </a:lnTo>
                    <a:lnTo>
                      <a:pt x="0" y="9544"/>
                    </a:lnTo>
                    <a:lnTo>
                      <a:pt x="0" y="10046"/>
                    </a:lnTo>
                    <a:lnTo>
                      <a:pt x="0" y="12056"/>
                    </a:lnTo>
                    <a:lnTo>
                      <a:pt x="386" y="12558"/>
                    </a:lnTo>
                    <a:lnTo>
                      <a:pt x="386" y="14065"/>
                    </a:lnTo>
                    <a:lnTo>
                      <a:pt x="386" y="15070"/>
                    </a:lnTo>
                    <a:lnTo>
                      <a:pt x="1157" y="15572"/>
                    </a:lnTo>
                    <a:lnTo>
                      <a:pt x="1543" y="16577"/>
                    </a:lnTo>
                    <a:lnTo>
                      <a:pt x="2314" y="17079"/>
                    </a:lnTo>
                    <a:lnTo>
                      <a:pt x="3086" y="18084"/>
                    </a:lnTo>
                    <a:lnTo>
                      <a:pt x="4243" y="18084"/>
                    </a:lnTo>
                    <a:lnTo>
                      <a:pt x="4629" y="19088"/>
                    </a:lnTo>
                    <a:lnTo>
                      <a:pt x="5400" y="19591"/>
                    </a:lnTo>
                    <a:lnTo>
                      <a:pt x="6557" y="19591"/>
                    </a:lnTo>
                    <a:lnTo>
                      <a:pt x="7714" y="20093"/>
                    </a:lnTo>
                    <a:lnTo>
                      <a:pt x="8486" y="20093"/>
                    </a:lnTo>
                    <a:lnTo>
                      <a:pt x="9257" y="20595"/>
                    </a:lnTo>
                    <a:lnTo>
                      <a:pt x="10414" y="20595"/>
                    </a:lnTo>
                    <a:lnTo>
                      <a:pt x="11571" y="21600"/>
                    </a:lnTo>
                    <a:lnTo>
                      <a:pt x="12343" y="21600"/>
                    </a:lnTo>
                    <a:lnTo>
                      <a:pt x="13500" y="21600"/>
                    </a:lnTo>
                    <a:lnTo>
                      <a:pt x="13886" y="21600"/>
                    </a:lnTo>
                    <a:lnTo>
                      <a:pt x="15429" y="21600"/>
                    </a:lnTo>
                    <a:lnTo>
                      <a:pt x="16586" y="21600"/>
                    </a:lnTo>
                    <a:lnTo>
                      <a:pt x="16971" y="21600"/>
                    </a:lnTo>
                    <a:lnTo>
                      <a:pt x="17743" y="21600"/>
                    </a:lnTo>
                    <a:lnTo>
                      <a:pt x="18514" y="21600"/>
                    </a:lnTo>
                    <a:lnTo>
                      <a:pt x="18900" y="21600"/>
                    </a:lnTo>
                    <a:lnTo>
                      <a:pt x="19671" y="21600"/>
                    </a:lnTo>
                    <a:lnTo>
                      <a:pt x="20057" y="21600"/>
                    </a:lnTo>
                    <a:lnTo>
                      <a:pt x="20829"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95" name="AutoShape 162"/>
              <p:cNvSpPr>
                <a:spLocks/>
              </p:cNvSpPr>
              <p:nvPr/>
            </p:nvSpPr>
            <p:spPr bwMode="auto">
              <a:xfrm>
                <a:off x="488" y="976"/>
                <a:ext cx="7" cy="163"/>
              </a:xfrm>
              <a:custGeom>
                <a:avLst/>
                <a:gdLst>
                  <a:gd name="T0" fmla="*/ 0 w 21600"/>
                  <a:gd name="T1" fmla="*/ 0 h 21600"/>
                  <a:gd name="T2" fmla="*/ 21600 w 21600"/>
                  <a:gd name="T3" fmla="*/ 21600 h 21600"/>
                </a:gdLst>
                <a:ahLst/>
                <a:cxnLst/>
                <a:rect l="T0" t="T1" r="T2" b="T3"/>
                <a:pathLst>
                  <a:path w="21600" h="21600">
                    <a:moveTo>
                      <a:pt x="21600" y="21600"/>
                    </a:moveTo>
                    <a:lnTo>
                      <a:pt x="21600" y="6316"/>
                    </a:lnTo>
                    <a:lnTo>
                      <a:pt x="0" y="0"/>
                    </a:lnTo>
                    <a:lnTo>
                      <a:pt x="0" y="18189"/>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96" name="Rectangle 163"/>
              <p:cNvSpPr>
                <a:spLocks/>
              </p:cNvSpPr>
              <p:nvPr/>
            </p:nvSpPr>
            <p:spPr bwMode="auto">
              <a:xfrm>
                <a:off x="496" y="1048"/>
                <a:ext cx="177" cy="19"/>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97" name="Rectangle 164"/>
              <p:cNvSpPr>
                <a:spLocks/>
              </p:cNvSpPr>
              <p:nvPr/>
            </p:nvSpPr>
            <p:spPr bwMode="auto">
              <a:xfrm>
                <a:off x="496" y="1048"/>
                <a:ext cx="177" cy="19"/>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98" name="AutoShape 165"/>
              <p:cNvSpPr>
                <a:spLocks/>
              </p:cNvSpPr>
              <p:nvPr/>
            </p:nvSpPr>
            <p:spPr bwMode="auto">
              <a:xfrm>
                <a:off x="416" y="1024"/>
                <a:ext cx="20" cy="61"/>
              </a:xfrm>
              <a:custGeom>
                <a:avLst/>
                <a:gdLst>
                  <a:gd name="T0" fmla="*/ 0 w 21600"/>
                  <a:gd name="T1" fmla="*/ 0 h 21600"/>
                  <a:gd name="T2" fmla="*/ 21600 w 21600"/>
                  <a:gd name="T3" fmla="*/ 21600 h 21600"/>
                </a:gdLst>
                <a:ahLst/>
                <a:cxnLst/>
                <a:rect l="T0" t="T1" r="T2" b="T3"/>
                <a:pathLst>
                  <a:path w="21600" h="21600">
                    <a:moveTo>
                      <a:pt x="21600" y="21600"/>
                    </a:moveTo>
                    <a:lnTo>
                      <a:pt x="21600" y="21600"/>
                    </a:lnTo>
                    <a:lnTo>
                      <a:pt x="19543" y="20925"/>
                    </a:lnTo>
                    <a:lnTo>
                      <a:pt x="19543" y="20588"/>
                    </a:lnTo>
                    <a:lnTo>
                      <a:pt x="19543" y="19913"/>
                    </a:lnTo>
                    <a:lnTo>
                      <a:pt x="19543" y="19238"/>
                    </a:lnTo>
                    <a:lnTo>
                      <a:pt x="17486" y="19238"/>
                    </a:lnTo>
                    <a:lnTo>
                      <a:pt x="17486" y="18900"/>
                    </a:lnTo>
                    <a:lnTo>
                      <a:pt x="17486" y="18225"/>
                    </a:lnTo>
                    <a:lnTo>
                      <a:pt x="16457" y="18225"/>
                    </a:lnTo>
                    <a:lnTo>
                      <a:pt x="16457" y="17888"/>
                    </a:lnTo>
                    <a:lnTo>
                      <a:pt x="16457" y="17212"/>
                    </a:lnTo>
                    <a:lnTo>
                      <a:pt x="16457" y="16875"/>
                    </a:lnTo>
                    <a:lnTo>
                      <a:pt x="16457" y="16200"/>
                    </a:lnTo>
                    <a:lnTo>
                      <a:pt x="16457" y="15863"/>
                    </a:lnTo>
                    <a:lnTo>
                      <a:pt x="16457" y="15188"/>
                    </a:lnTo>
                    <a:lnTo>
                      <a:pt x="14400" y="14850"/>
                    </a:lnTo>
                    <a:lnTo>
                      <a:pt x="14400" y="13838"/>
                    </a:lnTo>
                    <a:lnTo>
                      <a:pt x="14400" y="12488"/>
                    </a:lnTo>
                    <a:lnTo>
                      <a:pt x="14400" y="12150"/>
                    </a:lnTo>
                    <a:lnTo>
                      <a:pt x="14400" y="11475"/>
                    </a:lnTo>
                    <a:lnTo>
                      <a:pt x="14400" y="10463"/>
                    </a:lnTo>
                    <a:lnTo>
                      <a:pt x="14400" y="10125"/>
                    </a:lnTo>
                    <a:lnTo>
                      <a:pt x="14400" y="9450"/>
                    </a:lnTo>
                    <a:lnTo>
                      <a:pt x="16457" y="9113"/>
                    </a:lnTo>
                    <a:lnTo>
                      <a:pt x="16457" y="8437"/>
                    </a:lnTo>
                    <a:lnTo>
                      <a:pt x="16457" y="8100"/>
                    </a:lnTo>
                    <a:lnTo>
                      <a:pt x="16457" y="7425"/>
                    </a:lnTo>
                    <a:lnTo>
                      <a:pt x="16457" y="7088"/>
                    </a:lnTo>
                    <a:lnTo>
                      <a:pt x="17486" y="6750"/>
                    </a:lnTo>
                    <a:lnTo>
                      <a:pt x="17486" y="6075"/>
                    </a:lnTo>
                    <a:lnTo>
                      <a:pt x="19543" y="6075"/>
                    </a:lnTo>
                    <a:lnTo>
                      <a:pt x="19543" y="5737"/>
                    </a:lnTo>
                    <a:lnTo>
                      <a:pt x="14400" y="0"/>
                    </a:lnTo>
                    <a:lnTo>
                      <a:pt x="14400" y="338"/>
                    </a:lnTo>
                    <a:lnTo>
                      <a:pt x="13371" y="338"/>
                    </a:lnTo>
                    <a:lnTo>
                      <a:pt x="11314" y="1012"/>
                    </a:lnTo>
                    <a:lnTo>
                      <a:pt x="11314" y="1688"/>
                    </a:lnTo>
                    <a:lnTo>
                      <a:pt x="9257" y="1688"/>
                    </a:lnTo>
                    <a:lnTo>
                      <a:pt x="9257" y="2025"/>
                    </a:lnTo>
                    <a:lnTo>
                      <a:pt x="8229" y="2025"/>
                    </a:lnTo>
                    <a:lnTo>
                      <a:pt x="8229" y="2700"/>
                    </a:lnTo>
                    <a:lnTo>
                      <a:pt x="6171" y="2700"/>
                    </a:lnTo>
                    <a:lnTo>
                      <a:pt x="6171" y="3038"/>
                    </a:lnTo>
                    <a:lnTo>
                      <a:pt x="5143" y="3713"/>
                    </a:lnTo>
                    <a:lnTo>
                      <a:pt x="5143" y="4050"/>
                    </a:lnTo>
                    <a:lnTo>
                      <a:pt x="5143" y="4725"/>
                    </a:lnTo>
                    <a:lnTo>
                      <a:pt x="3086" y="5062"/>
                    </a:lnTo>
                    <a:lnTo>
                      <a:pt x="1029" y="5062"/>
                    </a:lnTo>
                    <a:lnTo>
                      <a:pt x="1029" y="6075"/>
                    </a:lnTo>
                    <a:lnTo>
                      <a:pt x="1029" y="6750"/>
                    </a:lnTo>
                    <a:lnTo>
                      <a:pt x="1029" y="7088"/>
                    </a:lnTo>
                    <a:lnTo>
                      <a:pt x="0" y="7088"/>
                    </a:lnTo>
                    <a:lnTo>
                      <a:pt x="0" y="7425"/>
                    </a:lnTo>
                    <a:lnTo>
                      <a:pt x="0" y="8100"/>
                    </a:lnTo>
                    <a:lnTo>
                      <a:pt x="0" y="9113"/>
                    </a:lnTo>
                    <a:lnTo>
                      <a:pt x="0" y="9450"/>
                    </a:lnTo>
                    <a:lnTo>
                      <a:pt x="0" y="10125"/>
                    </a:lnTo>
                    <a:lnTo>
                      <a:pt x="0" y="10463"/>
                    </a:lnTo>
                    <a:lnTo>
                      <a:pt x="1029" y="11475"/>
                    </a:lnTo>
                    <a:lnTo>
                      <a:pt x="1029" y="12150"/>
                    </a:lnTo>
                    <a:lnTo>
                      <a:pt x="1029" y="12488"/>
                    </a:lnTo>
                    <a:lnTo>
                      <a:pt x="1029" y="13838"/>
                    </a:lnTo>
                    <a:lnTo>
                      <a:pt x="3086" y="14850"/>
                    </a:lnTo>
                    <a:lnTo>
                      <a:pt x="5143" y="15188"/>
                    </a:lnTo>
                    <a:lnTo>
                      <a:pt x="5143" y="15863"/>
                    </a:lnTo>
                    <a:lnTo>
                      <a:pt x="5143" y="16200"/>
                    </a:lnTo>
                    <a:lnTo>
                      <a:pt x="6171" y="16200"/>
                    </a:lnTo>
                    <a:lnTo>
                      <a:pt x="6171" y="16875"/>
                    </a:lnTo>
                    <a:lnTo>
                      <a:pt x="6171" y="17212"/>
                    </a:lnTo>
                    <a:lnTo>
                      <a:pt x="8229" y="17212"/>
                    </a:lnTo>
                    <a:lnTo>
                      <a:pt x="9257" y="17212"/>
                    </a:lnTo>
                    <a:lnTo>
                      <a:pt x="9257" y="17888"/>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99" name="AutoShape 166"/>
              <p:cNvSpPr>
                <a:spLocks/>
              </p:cNvSpPr>
              <p:nvPr/>
            </p:nvSpPr>
            <p:spPr bwMode="auto">
              <a:xfrm>
                <a:off x="416" y="1024"/>
                <a:ext cx="20" cy="61"/>
              </a:xfrm>
              <a:custGeom>
                <a:avLst/>
                <a:gdLst>
                  <a:gd name="T0" fmla="*/ 0 w 21600"/>
                  <a:gd name="T1" fmla="*/ 0 h 21600"/>
                  <a:gd name="T2" fmla="*/ 21600 w 21600"/>
                  <a:gd name="T3" fmla="*/ 21600 h 21600"/>
                </a:gdLst>
                <a:ahLst/>
                <a:cxnLst/>
                <a:rect l="T0" t="T1" r="T2" b="T3"/>
                <a:pathLst>
                  <a:path w="21600" h="21600">
                    <a:moveTo>
                      <a:pt x="21600" y="21600"/>
                    </a:moveTo>
                    <a:lnTo>
                      <a:pt x="21600" y="21600"/>
                    </a:lnTo>
                    <a:lnTo>
                      <a:pt x="19543" y="20588"/>
                    </a:lnTo>
                    <a:lnTo>
                      <a:pt x="19543" y="19913"/>
                    </a:lnTo>
                    <a:lnTo>
                      <a:pt x="17486" y="18225"/>
                    </a:lnTo>
                    <a:lnTo>
                      <a:pt x="16457" y="17212"/>
                    </a:lnTo>
                    <a:lnTo>
                      <a:pt x="16457" y="15188"/>
                    </a:lnTo>
                    <a:lnTo>
                      <a:pt x="14400" y="13838"/>
                    </a:lnTo>
                    <a:lnTo>
                      <a:pt x="14400" y="11475"/>
                    </a:lnTo>
                    <a:lnTo>
                      <a:pt x="16457" y="8100"/>
                    </a:lnTo>
                    <a:lnTo>
                      <a:pt x="17486" y="6750"/>
                    </a:lnTo>
                    <a:lnTo>
                      <a:pt x="19543" y="6075"/>
                    </a:lnTo>
                    <a:lnTo>
                      <a:pt x="19543" y="5737"/>
                    </a:lnTo>
                    <a:lnTo>
                      <a:pt x="14400" y="0"/>
                    </a:lnTo>
                    <a:lnTo>
                      <a:pt x="14400" y="338"/>
                    </a:lnTo>
                    <a:lnTo>
                      <a:pt x="11314" y="1012"/>
                    </a:lnTo>
                    <a:lnTo>
                      <a:pt x="9257" y="2025"/>
                    </a:lnTo>
                    <a:lnTo>
                      <a:pt x="6171" y="3038"/>
                    </a:lnTo>
                    <a:lnTo>
                      <a:pt x="5143" y="4050"/>
                    </a:lnTo>
                    <a:lnTo>
                      <a:pt x="1029" y="6075"/>
                    </a:lnTo>
                    <a:lnTo>
                      <a:pt x="0" y="7088"/>
                    </a:lnTo>
                    <a:lnTo>
                      <a:pt x="0" y="9113"/>
                    </a:lnTo>
                    <a:lnTo>
                      <a:pt x="0" y="10463"/>
                    </a:lnTo>
                    <a:lnTo>
                      <a:pt x="1029" y="12488"/>
                    </a:lnTo>
                    <a:lnTo>
                      <a:pt x="3086" y="14850"/>
                    </a:lnTo>
                    <a:lnTo>
                      <a:pt x="5143" y="15863"/>
                    </a:lnTo>
                    <a:lnTo>
                      <a:pt x="6171" y="16875"/>
                    </a:lnTo>
                    <a:lnTo>
                      <a:pt x="8229" y="17212"/>
                    </a:lnTo>
                    <a:lnTo>
                      <a:pt x="9257" y="17888"/>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800" name="AutoShape 167"/>
              <p:cNvSpPr>
                <a:spLocks/>
              </p:cNvSpPr>
              <p:nvPr/>
            </p:nvSpPr>
            <p:spPr bwMode="auto">
              <a:xfrm>
                <a:off x="136" y="720"/>
                <a:ext cx="50" cy="22"/>
              </a:xfrm>
              <a:custGeom>
                <a:avLst/>
                <a:gdLst>
                  <a:gd name="T0" fmla="*/ 0 w 21600"/>
                  <a:gd name="T1" fmla="*/ 0 h 21600"/>
                  <a:gd name="T2" fmla="*/ 21600 w 21600"/>
                  <a:gd name="T3" fmla="*/ 21600 h 21600"/>
                </a:gdLst>
                <a:ahLst/>
                <a:cxnLst/>
                <a:rect l="T0" t="T1" r="T2" b="T3"/>
                <a:pathLst>
                  <a:path w="21600" h="21600">
                    <a:moveTo>
                      <a:pt x="0" y="13148"/>
                    </a:moveTo>
                    <a:lnTo>
                      <a:pt x="3738" y="21600"/>
                    </a:lnTo>
                    <a:lnTo>
                      <a:pt x="4569" y="21600"/>
                    </a:lnTo>
                    <a:lnTo>
                      <a:pt x="4985" y="21600"/>
                    </a:lnTo>
                    <a:lnTo>
                      <a:pt x="5400" y="21600"/>
                    </a:lnTo>
                    <a:lnTo>
                      <a:pt x="6646" y="21600"/>
                    </a:lnTo>
                    <a:lnTo>
                      <a:pt x="7477" y="21600"/>
                    </a:lnTo>
                    <a:lnTo>
                      <a:pt x="8308" y="21600"/>
                    </a:lnTo>
                    <a:lnTo>
                      <a:pt x="8723" y="21600"/>
                    </a:lnTo>
                    <a:lnTo>
                      <a:pt x="9554" y="21600"/>
                    </a:lnTo>
                    <a:lnTo>
                      <a:pt x="9969" y="21600"/>
                    </a:lnTo>
                    <a:lnTo>
                      <a:pt x="9969" y="20661"/>
                    </a:lnTo>
                    <a:lnTo>
                      <a:pt x="10800" y="20661"/>
                    </a:lnTo>
                    <a:lnTo>
                      <a:pt x="11631" y="20661"/>
                    </a:lnTo>
                    <a:lnTo>
                      <a:pt x="12046" y="18783"/>
                    </a:lnTo>
                    <a:lnTo>
                      <a:pt x="12877" y="18783"/>
                    </a:lnTo>
                    <a:lnTo>
                      <a:pt x="13292" y="18783"/>
                    </a:lnTo>
                    <a:lnTo>
                      <a:pt x="14123" y="18783"/>
                    </a:lnTo>
                    <a:lnTo>
                      <a:pt x="14123" y="17843"/>
                    </a:lnTo>
                    <a:lnTo>
                      <a:pt x="14954" y="17843"/>
                    </a:lnTo>
                    <a:lnTo>
                      <a:pt x="15369" y="17843"/>
                    </a:lnTo>
                    <a:lnTo>
                      <a:pt x="16200" y="17843"/>
                    </a:lnTo>
                    <a:lnTo>
                      <a:pt x="16200" y="16904"/>
                    </a:lnTo>
                    <a:lnTo>
                      <a:pt x="17031" y="16904"/>
                    </a:lnTo>
                    <a:lnTo>
                      <a:pt x="17446" y="15965"/>
                    </a:lnTo>
                    <a:lnTo>
                      <a:pt x="17446" y="14087"/>
                    </a:lnTo>
                    <a:lnTo>
                      <a:pt x="18277" y="14087"/>
                    </a:lnTo>
                    <a:lnTo>
                      <a:pt x="18692" y="13148"/>
                    </a:lnTo>
                    <a:lnTo>
                      <a:pt x="19523" y="12209"/>
                    </a:lnTo>
                    <a:lnTo>
                      <a:pt x="19523" y="11270"/>
                    </a:lnTo>
                    <a:lnTo>
                      <a:pt x="20354" y="11270"/>
                    </a:lnTo>
                    <a:lnTo>
                      <a:pt x="20354" y="9391"/>
                    </a:lnTo>
                    <a:lnTo>
                      <a:pt x="20769" y="8452"/>
                    </a:lnTo>
                    <a:lnTo>
                      <a:pt x="20769" y="7513"/>
                    </a:lnTo>
                    <a:lnTo>
                      <a:pt x="20769" y="6574"/>
                    </a:lnTo>
                    <a:lnTo>
                      <a:pt x="20769" y="4696"/>
                    </a:lnTo>
                    <a:lnTo>
                      <a:pt x="21600" y="4696"/>
                    </a:lnTo>
                    <a:lnTo>
                      <a:pt x="21600" y="3757"/>
                    </a:lnTo>
                    <a:lnTo>
                      <a:pt x="21600" y="2817"/>
                    </a:lnTo>
                    <a:lnTo>
                      <a:pt x="21600" y="1878"/>
                    </a:lnTo>
                    <a:lnTo>
                      <a:pt x="21600" y="0"/>
                    </a:lnTo>
                    <a:lnTo>
                      <a:pt x="21600" y="1878"/>
                    </a:lnTo>
                    <a:lnTo>
                      <a:pt x="20769" y="1878"/>
                    </a:lnTo>
                    <a:lnTo>
                      <a:pt x="20769" y="2817"/>
                    </a:lnTo>
                    <a:lnTo>
                      <a:pt x="20769" y="3757"/>
                    </a:lnTo>
                    <a:lnTo>
                      <a:pt x="20354" y="3757"/>
                    </a:lnTo>
                    <a:lnTo>
                      <a:pt x="19523" y="4696"/>
                    </a:lnTo>
                    <a:lnTo>
                      <a:pt x="18692" y="4696"/>
                    </a:lnTo>
                    <a:lnTo>
                      <a:pt x="18692" y="6574"/>
                    </a:lnTo>
                    <a:lnTo>
                      <a:pt x="18692" y="7513"/>
                    </a:lnTo>
                    <a:lnTo>
                      <a:pt x="18277" y="7513"/>
                    </a:lnTo>
                    <a:lnTo>
                      <a:pt x="17446" y="7513"/>
                    </a:lnTo>
                    <a:lnTo>
                      <a:pt x="17446" y="8452"/>
                    </a:lnTo>
                    <a:lnTo>
                      <a:pt x="17031" y="8452"/>
                    </a:lnTo>
                    <a:lnTo>
                      <a:pt x="16200" y="8452"/>
                    </a:lnTo>
                    <a:lnTo>
                      <a:pt x="16200" y="9391"/>
                    </a:lnTo>
                    <a:lnTo>
                      <a:pt x="15369" y="9391"/>
                    </a:lnTo>
                    <a:lnTo>
                      <a:pt x="14954" y="11270"/>
                    </a:lnTo>
                    <a:lnTo>
                      <a:pt x="14123" y="11270"/>
                    </a:lnTo>
                    <a:lnTo>
                      <a:pt x="13292" y="11270"/>
                    </a:lnTo>
                    <a:lnTo>
                      <a:pt x="12877" y="11270"/>
                    </a:lnTo>
                    <a:lnTo>
                      <a:pt x="12046" y="12209"/>
                    </a:lnTo>
                    <a:lnTo>
                      <a:pt x="10800" y="12209"/>
                    </a:lnTo>
                    <a:lnTo>
                      <a:pt x="9969" y="13148"/>
                    </a:lnTo>
                    <a:lnTo>
                      <a:pt x="9554" y="13148"/>
                    </a:lnTo>
                    <a:lnTo>
                      <a:pt x="8723" y="13148"/>
                    </a:lnTo>
                    <a:lnTo>
                      <a:pt x="8308" y="13148"/>
                    </a:lnTo>
                    <a:lnTo>
                      <a:pt x="7477" y="13148"/>
                    </a:lnTo>
                    <a:lnTo>
                      <a:pt x="6646" y="13148"/>
                    </a:lnTo>
                    <a:lnTo>
                      <a:pt x="6231" y="13148"/>
                    </a:lnTo>
                    <a:lnTo>
                      <a:pt x="5400" y="13148"/>
                    </a:lnTo>
                    <a:lnTo>
                      <a:pt x="4985" y="13148"/>
                    </a:lnTo>
                    <a:lnTo>
                      <a:pt x="4569" y="13148"/>
                    </a:lnTo>
                    <a:lnTo>
                      <a:pt x="3738" y="13148"/>
                    </a:lnTo>
                    <a:lnTo>
                      <a:pt x="3323" y="13148"/>
                    </a:lnTo>
                    <a:lnTo>
                      <a:pt x="2492" y="13148"/>
                    </a:lnTo>
                    <a:lnTo>
                      <a:pt x="1662" y="13148"/>
                    </a:lnTo>
                    <a:lnTo>
                      <a:pt x="1246" y="13148"/>
                    </a:lnTo>
                    <a:lnTo>
                      <a:pt x="415" y="13148"/>
                    </a:lnTo>
                    <a:lnTo>
                      <a:pt x="0" y="13148"/>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801" name="Rectangle 168"/>
              <p:cNvSpPr>
                <a:spLocks/>
              </p:cNvSpPr>
              <p:nvPr/>
            </p:nvSpPr>
            <p:spPr bwMode="auto">
              <a:xfrm>
                <a:off x="336" y="1128"/>
                <a:ext cx="71" cy="18"/>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802" name="Rectangle 169"/>
              <p:cNvSpPr>
                <a:spLocks/>
              </p:cNvSpPr>
              <p:nvPr/>
            </p:nvSpPr>
            <p:spPr bwMode="auto">
              <a:xfrm>
                <a:off x="336" y="1128"/>
                <a:ext cx="71" cy="18"/>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803" name="AutoShape 170"/>
              <p:cNvSpPr>
                <a:spLocks/>
              </p:cNvSpPr>
              <p:nvPr/>
            </p:nvSpPr>
            <p:spPr bwMode="auto">
              <a:xfrm>
                <a:off x="408" y="1104"/>
                <a:ext cx="61" cy="58"/>
              </a:xfrm>
              <a:custGeom>
                <a:avLst/>
                <a:gdLst>
                  <a:gd name="T0" fmla="*/ 0 w 21600"/>
                  <a:gd name="T1" fmla="*/ 0 h 21600"/>
                  <a:gd name="T2" fmla="*/ 21600 w 21600"/>
                  <a:gd name="T3" fmla="*/ 21600 h 21600"/>
                </a:gdLst>
                <a:ahLst/>
                <a:cxnLst/>
                <a:rect l="T0" t="T1" r="T2" b="T3"/>
                <a:pathLst>
                  <a:path w="21600" h="21600">
                    <a:moveTo>
                      <a:pt x="0" y="16289"/>
                    </a:moveTo>
                    <a:lnTo>
                      <a:pt x="0" y="0"/>
                    </a:lnTo>
                    <a:lnTo>
                      <a:pt x="675" y="0"/>
                    </a:lnTo>
                    <a:lnTo>
                      <a:pt x="1350" y="0"/>
                    </a:lnTo>
                    <a:lnTo>
                      <a:pt x="2362" y="0"/>
                    </a:lnTo>
                    <a:lnTo>
                      <a:pt x="2700" y="0"/>
                    </a:lnTo>
                    <a:lnTo>
                      <a:pt x="3375" y="0"/>
                    </a:lnTo>
                    <a:lnTo>
                      <a:pt x="4388" y="0"/>
                    </a:lnTo>
                    <a:lnTo>
                      <a:pt x="5062" y="0"/>
                    </a:lnTo>
                    <a:lnTo>
                      <a:pt x="6075" y="0"/>
                    </a:lnTo>
                    <a:lnTo>
                      <a:pt x="7088" y="0"/>
                    </a:lnTo>
                    <a:lnTo>
                      <a:pt x="7762" y="708"/>
                    </a:lnTo>
                    <a:lnTo>
                      <a:pt x="8775" y="708"/>
                    </a:lnTo>
                    <a:lnTo>
                      <a:pt x="9788" y="708"/>
                    </a:lnTo>
                    <a:lnTo>
                      <a:pt x="10125" y="708"/>
                    </a:lnTo>
                    <a:lnTo>
                      <a:pt x="11813" y="1062"/>
                    </a:lnTo>
                    <a:lnTo>
                      <a:pt x="12488" y="1062"/>
                    </a:lnTo>
                    <a:lnTo>
                      <a:pt x="13500" y="1416"/>
                    </a:lnTo>
                    <a:lnTo>
                      <a:pt x="14512" y="1770"/>
                    </a:lnTo>
                    <a:lnTo>
                      <a:pt x="15525" y="2125"/>
                    </a:lnTo>
                    <a:lnTo>
                      <a:pt x="16538" y="2125"/>
                    </a:lnTo>
                    <a:lnTo>
                      <a:pt x="17212" y="2833"/>
                    </a:lnTo>
                    <a:lnTo>
                      <a:pt x="18225" y="3187"/>
                    </a:lnTo>
                    <a:lnTo>
                      <a:pt x="18900" y="3541"/>
                    </a:lnTo>
                    <a:lnTo>
                      <a:pt x="19238" y="4603"/>
                    </a:lnTo>
                    <a:lnTo>
                      <a:pt x="20250" y="4957"/>
                    </a:lnTo>
                    <a:lnTo>
                      <a:pt x="20250" y="6020"/>
                    </a:lnTo>
                    <a:lnTo>
                      <a:pt x="20925" y="6374"/>
                    </a:lnTo>
                    <a:lnTo>
                      <a:pt x="20925" y="7436"/>
                    </a:lnTo>
                    <a:lnTo>
                      <a:pt x="21600" y="8498"/>
                    </a:lnTo>
                    <a:lnTo>
                      <a:pt x="21600" y="9915"/>
                    </a:lnTo>
                    <a:lnTo>
                      <a:pt x="21600" y="10269"/>
                    </a:lnTo>
                    <a:lnTo>
                      <a:pt x="21600" y="10977"/>
                    </a:lnTo>
                    <a:lnTo>
                      <a:pt x="21600" y="11331"/>
                    </a:lnTo>
                    <a:lnTo>
                      <a:pt x="21600" y="12393"/>
                    </a:lnTo>
                    <a:lnTo>
                      <a:pt x="21600" y="13102"/>
                    </a:lnTo>
                    <a:lnTo>
                      <a:pt x="21600" y="13810"/>
                    </a:lnTo>
                    <a:lnTo>
                      <a:pt x="21600" y="14164"/>
                    </a:lnTo>
                    <a:lnTo>
                      <a:pt x="20925" y="14872"/>
                    </a:lnTo>
                    <a:lnTo>
                      <a:pt x="20925" y="15226"/>
                    </a:lnTo>
                    <a:lnTo>
                      <a:pt x="20925" y="15934"/>
                    </a:lnTo>
                    <a:lnTo>
                      <a:pt x="20925" y="16289"/>
                    </a:lnTo>
                    <a:lnTo>
                      <a:pt x="20250" y="16289"/>
                    </a:lnTo>
                    <a:lnTo>
                      <a:pt x="20250" y="16643"/>
                    </a:lnTo>
                    <a:lnTo>
                      <a:pt x="20250" y="16997"/>
                    </a:lnTo>
                    <a:lnTo>
                      <a:pt x="19913" y="17705"/>
                    </a:lnTo>
                    <a:lnTo>
                      <a:pt x="19238" y="18059"/>
                    </a:lnTo>
                    <a:lnTo>
                      <a:pt x="18900" y="18413"/>
                    </a:lnTo>
                    <a:lnTo>
                      <a:pt x="18225" y="18413"/>
                    </a:lnTo>
                    <a:lnTo>
                      <a:pt x="18225" y="18767"/>
                    </a:lnTo>
                    <a:lnTo>
                      <a:pt x="17888" y="19475"/>
                    </a:lnTo>
                    <a:lnTo>
                      <a:pt x="17212" y="19475"/>
                    </a:lnTo>
                    <a:lnTo>
                      <a:pt x="16538" y="19475"/>
                    </a:lnTo>
                    <a:lnTo>
                      <a:pt x="16538" y="19830"/>
                    </a:lnTo>
                    <a:lnTo>
                      <a:pt x="15525" y="20184"/>
                    </a:lnTo>
                    <a:lnTo>
                      <a:pt x="15188" y="20184"/>
                    </a:lnTo>
                    <a:lnTo>
                      <a:pt x="14512" y="20184"/>
                    </a:lnTo>
                    <a:lnTo>
                      <a:pt x="13838" y="20538"/>
                    </a:lnTo>
                    <a:lnTo>
                      <a:pt x="13500" y="20538"/>
                    </a:lnTo>
                    <a:lnTo>
                      <a:pt x="12825" y="20538"/>
                    </a:lnTo>
                    <a:lnTo>
                      <a:pt x="12488" y="20538"/>
                    </a:lnTo>
                    <a:lnTo>
                      <a:pt x="12488" y="20892"/>
                    </a:lnTo>
                    <a:lnTo>
                      <a:pt x="11813" y="20892"/>
                    </a:lnTo>
                    <a:lnTo>
                      <a:pt x="11475" y="20892"/>
                    </a:lnTo>
                    <a:lnTo>
                      <a:pt x="10800" y="20892"/>
                    </a:lnTo>
                    <a:lnTo>
                      <a:pt x="10125" y="21600"/>
                    </a:lnTo>
                    <a:lnTo>
                      <a:pt x="9788" y="21600"/>
                    </a:lnTo>
                    <a:lnTo>
                      <a:pt x="9113" y="21600"/>
                    </a:lnTo>
                    <a:lnTo>
                      <a:pt x="8775" y="21600"/>
                    </a:lnTo>
                    <a:lnTo>
                      <a:pt x="8100" y="21600"/>
                    </a:lnTo>
                    <a:lnTo>
                      <a:pt x="7762" y="21600"/>
                    </a:lnTo>
                    <a:lnTo>
                      <a:pt x="7088" y="21600"/>
                    </a:lnTo>
                    <a:lnTo>
                      <a:pt x="6413" y="21600"/>
                    </a:lnTo>
                    <a:lnTo>
                      <a:pt x="6075" y="21600"/>
                    </a:lnTo>
                    <a:lnTo>
                      <a:pt x="5400" y="21600"/>
                    </a:lnTo>
                    <a:lnTo>
                      <a:pt x="5062" y="21600"/>
                    </a:lnTo>
                    <a:lnTo>
                      <a:pt x="4388" y="21600"/>
                    </a:lnTo>
                    <a:lnTo>
                      <a:pt x="0" y="16289"/>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804" name="AutoShape 171"/>
              <p:cNvSpPr>
                <a:spLocks/>
              </p:cNvSpPr>
              <p:nvPr/>
            </p:nvSpPr>
            <p:spPr bwMode="auto">
              <a:xfrm>
                <a:off x="416" y="1104"/>
                <a:ext cx="52" cy="42"/>
              </a:xfrm>
              <a:custGeom>
                <a:avLst/>
                <a:gdLst>
                  <a:gd name="T0" fmla="*/ 0 w 21600"/>
                  <a:gd name="T1" fmla="*/ 0 h 21600"/>
                  <a:gd name="T2" fmla="*/ 21600 w 21600"/>
                  <a:gd name="T3" fmla="*/ 21600 h 21600"/>
                </a:gdLst>
                <a:ahLst/>
                <a:cxnLst/>
                <a:rect l="T0" t="T1" r="T2" b="T3"/>
                <a:pathLst>
                  <a:path w="21600" h="21600">
                    <a:moveTo>
                      <a:pt x="0" y="21600"/>
                    </a:moveTo>
                    <a:lnTo>
                      <a:pt x="0" y="0"/>
                    </a:lnTo>
                    <a:lnTo>
                      <a:pt x="785" y="0"/>
                    </a:lnTo>
                    <a:lnTo>
                      <a:pt x="1178" y="0"/>
                    </a:lnTo>
                    <a:lnTo>
                      <a:pt x="1964" y="0"/>
                    </a:lnTo>
                    <a:lnTo>
                      <a:pt x="2749" y="0"/>
                    </a:lnTo>
                    <a:lnTo>
                      <a:pt x="3142" y="0"/>
                    </a:lnTo>
                    <a:lnTo>
                      <a:pt x="4320" y="0"/>
                    </a:lnTo>
                    <a:lnTo>
                      <a:pt x="5105" y="0"/>
                    </a:lnTo>
                    <a:lnTo>
                      <a:pt x="5891" y="0"/>
                    </a:lnTo>
                    <a:lnTo>
                      <a:pt x="7069" y="0"/>
                    </a:lnTo>
                    <a:lnTo>
                      <a:pt x="7462" y="0"/>
                    </a:lnTo>
                    <a:lnTo>
                      <a:pt x="9033" y="0"/>
                    </a:lnTo>
                    <a:lnTo>
                      <a:pt x="9425" y="491"/>
                    </a:lnTo>
                    <a:lnTo>
                      <a:pt x="10996" y="491"/>
                    </a:lnTo>
                    <a:lnTo>
                      <a:pt x="12175" y="982"/>
                    </a:lnTo>
                    <a:lnTo>
                      <a:pt x="13353" y="982"/>
                    </a:lnTo>
                    <a:lnTo>
                      <a:pt x="14138" y="1473"/>
                    </a:lnTo>
                    <a:lnTo>
                      <a:pt x="14531" y="1473"/>
                    </a:lnTo>
                    <a:lnTo>
                      <a:pt x="15709" y="1964"/>
                    </a:lnTo>
                    <a:lnTo>
                      <a:pt x="16495" y="2455"/>
                    </a:lnTo>
                    <a:lnTo>
                      <a:pt x="17673" y="3436"/>
                    </a:lnTo>
                    <a:lnTo>
                      <a:pt x="17673" y="3927"/>
                    </a:lnTo>
                    <a:lnTo>
                      <a:pt x="18851" y="4418"/>
                    </a:lnTo>
                    <a:lnTo>
                      <a:pt x="19636" y="4909"/>
                    </a:lnTo>
                    <a:lnTo>
                      <a:pt x="20422" y="5891"/>
                    </a:lnTo>
                    <a:lnTo>
                      <a:pt x="20815" y="6873"/>
                    </a:lnTo>
                    <a:lnTo>
                      <a:pt x="20815" y="7364"/>
                    </a:lnTo>
                    <a:lnTo>
                      <a:pt x="21600" y="8836"/>
                    </a:lnTo>
                    <a:lnTo>
                      <a:pt x="21600" y="9818"/>
                    </a:lnTo>
                    <a:lnTo>
                      <a:pt x="21600" y="11291"/>
                    </a:lnTo>
                    <a:lnTo>
                      <a:pt x="21600" y="12273"/>
                    </a:lnTo>
                    <a:lnTo>
                      <a:pt x="21600" y="13745"/>
                    </a:lnTo>
                    <a:lnTo>
                      <a:pt x="20815" y="14727"/>
                    </a:lnTo>
                    <a:lnTo>
                      <a:pt x="20815" y="15218"/>
                    </a:lnTo>
                    <a:lnTo>
                      <a:pt x="20422" y="16200"/>
                    </a:lnTo>
                    <a:lnTo>
                      <a:pt x="19636" y="17182"/>
                    </a:lnTo>
                    <a:lnTo>
                      <a:pt x="18851" y="17182"/>
                    </a:lnTo>
                    <a:lnTo>
                      <a:pt x="17673" y="18655"/>
                    </a:lnTo>
                    <a:lnTo>
                      <a:pt x="16495" y="19636"/>
                    </a:lnTo>
                    <a:lnTo>
                      <a:pt x="15709" y="19636"/>
                    </a:lnTo>
                    <a:lnTo>
                      <a:pt x="14531" y="20127"/>
                    </a:lnTo>
                    <a:lnTo>
                      <a:pt x="14138" y="20127"/>
                    </a:lnTo>
                    <a:lnTo>
                      <a:pt x="13353" y="21109"/>
                    </a:lnTo>
                    <a:lnTo>
                      <a:pt x="12175" y="21600"/>
                    </a:lnTo>
                    <a:lnTo>
                      <a:pt x="10996" y="21600"/>
                    </a:lnTo>
                    <a:lnTo>
                      <a:pt x="9425" y="21600"/>
                    </a:lnTo>
                    <a:lnTo>
                      <a:pt x="9033" y="21600"/>
                    </a:lnTo>
                    <a:lnTo>
                      <a:pt x="7462" y="21600"/>
                    </a:lnTo>
                    <a:lnTo>
                      <a:pt x="7069" y="21600"/>
                    </a:lnTo>
                    <a:lnTo>
                      <a:pt x="5891" y="21600"/>
                    </a:lnTo>
                    <a:lnTo>
                      <a:pt x="5105" y="21600"/>
                    </a:lnTo>
                    <a:lnTo>
                      <a:pt x="4320" y="21600"/>
                    </a:lnTo>
                    <a:lnTo>
                      <a:pt x="3142" y="21600"/>
                    </a:lnTo>
                    <a:lnTo>
                      <a:pt x="2749" y="21600"/>
                    </a:lnTo>
                    <a:lnTo>
                      <a:pt x="1964" y="21600"/>
                    </a:lnTo>
                    <a:lnTo>
                      <a:pt x="1178" y="21600"/>
                    </a:lnTo>
                    <a:lnTo>
                      <a:pt x="785" y="21600"/>
                    </a:lnTo>
                    <a:lnTo>
                      <a:pt x="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805" name="AutoShape 172"/>
              <p:cNvSpPr>
                <a:spLocks/>
              </p:cNvSpPr>
              <p:nvPr/>
            </p:nvSpPr>
            <p:spPr bwMode="auto">
              <a:xfrm>
                <a:off x="184" y="1432"/>
                <a:ext cx="61" cy="59"/>
              </a:xfrm>
              <a:custGeom>
                <a:avLst/>
                <a:gdLst>
                  <a:gd name="T0" fmla="*/ 0 w 21600"/>
                  <a:gd name="T1" fmla="*/ 0 h 21600"/>
                  <a:gd name="T2" fmla="*/ 21600 w 21600"/>
                  <a:gd name="T3" fmla="*/ 21600 h 21600"/>
                </a:gdLst>
                <a:ahLst/>
                <a:cxnLst/>
                <a:rect l="T0" t="T1" r="T2" b="T3"/>
                <a:pathLst>
                  <a:path w="21600" h="21600">
                    <a:moveTo>
                      <a:pt x="0" y="16374"/>
                    </a:moveTo>
                    <a:lnTo>
                      <a:pt x="0" y="0"/>
                    </a:lnTo>
                    <a:lnTo>
                      <a:pt x="675" y="0"/>
                    </a:lnTo>
                    <a:lnTo>
                      <a:pt x="1012" y="0"/>
                    </a:lnTo>
                    <a:lnTo>
                      <a:pt x="1688" y="0"/>
                    </a:lnTo>
                    <a:lnTo>
                      <a:pt x="2362" y="0"/>
                    </a:lnTo>
                    <a:lnTo>
                      <a:pt x="3375" y="0"/>
                    </a:lnTo>
                    <a:lnTo>
                      <a:pt x="4388" y="0"/>
                    </a:lnTo>
                    <a:lnTo>
                      <a:pt x="5062" y="0"/>
                    </a:lnTo>
                    <a:lnTo>
                      <a:pt x="6075" y="0"/>
                    </a:lnTo>
                    <a:lnTo>
                      <a:pt x="6413" y="0"/>
                    </a:lnTo>
                    <a:lnTo>
                      <a:pt x="7762" y="348"/>
                    </a:lnTo>
                    <a:lnTo>
                      <a:pt x="8775" y="348"/>
                    </a:lnTo>
                    <a:lnTo>
                      <a:pt x="9113" y="348"/>
                    </a:lnTo>
                    <a:lnTo>
                      <a:pt x="10463" y="348"/>
                    </a:lnTo>
                    <a:lnTo>
                      <a:pt x="11475" y="1045"/>
                    </a:lnTo>
                    <a:lnTo>
                      <a:pt x="12488" y="1045"/>
                    </a:lnTo>
                    <a:lnTo>
                      <a:pt x="13500" y="1394"/>
                    </a:lnTo>
                    <a:lnTo>
                      <a:pt x="14850" y="1742"/>
                    </a:lnTo>
                    <a:lnTo>
                      <a:pt x="15188" y="2090"/>
                    </a:lnTo>
                    <a:lnTo>
                      <a:pt x="16200" y="2439"/>
                    </a:lnTo>
                    <a:lnTo>
                      <a:pt x="16875" y="2787"/>
                    </a:lnTo>
                    <a:lnTo>
                      <a:pt x="17888" y="3135"/>
                    </a:lnTo>
                    <a:lnTo>
                      <a:pt x="18900" y="3484"/>
                    </a:lnTo>
                    <a:lnTo>
                      <a:pt x="19575" y="4529"/>
                    </a:lnTo>
                    <a:lnTo>
                      <a:pt x="20250" y="4877"/>
                    </a:lnTo>
                    <a:lnTo>
                      <a:pt x="20588" y="5574"/>
                    </a:lnTo>
                    <a:lnTo>
                      <a:pt x="21263" y="6619"/>
                    </a:lnTo>
                    <a:lnTo>
                      <a:pt x="21263" y="7316"/>
                    </a:lnTo>
                    <a:lnTo>
                      <a:pt x="21263" y="8361"/>
                    </a:lnTo>
                    <a:lnTo>
                      <a:pt x="21263" y="9406"/>
                    </a:lnTo>
                    <a:lnTo>
                      <a:pt x="21600" y="10452"/>
                    </a:lnTo>
                    <a:lnTo>
                      <a:pt x="21600" y="10800"/>
                    </a:lnTo>
                    <a:lnTo>
                      <a:pt x="21600" y="11497"/>
                    </a:lnTo>
                    <a:lnTo>
                      <a:pt x="21263" y="12542"/>
                    </a:lnTo>
                    <a:lnTo>
                      <a:pt x="21263" y="13239"/>
                    </a:lnTo>
                    <a:lnTo>
                      <a:pt x="21263" y="13935"/>
                    </a:lnTo>
                    <a:lnTo>
                      <a:pt x="21263" y="14284"/>
                    </a:lnTo>
                    <a:lnTo>
                      <a:pt x="21263" y="14632"/>
                    </a:lnTo>
                    <a:lnTo>
                      <a:pt x="21263" y="14981"/>
                    </a:lnTo>
                    <a:lnTo>
                      <a:pt x="20588" y="16026"/>
                    </a:lnTo>
                    <a:lnTo>
                      <a:pt x="20588" y="16374"/>
                    </a:lnTo>
                    <a:lnTo>
                      <a:pt x="20250" y="16723"/>
                    </a:lnTo>
                    <a:lnTo>
                      <a:pt x="20250" y="17071"/>
                    </a:lnTo>
                    <a:lnTo>
                      <a:pt x="19575" y="17768"/>
                    </a:lnTo>
                    <a:lnTo>
                      <a:pt x="19575" y="18116"/>
                    </a:lnTo>
                    <a:lnTo>
                      <a:pt x="18900" y="18116"/>
                    </a:lnTo>
                    <a:lnTo>
                      <a:pt x="18900" y="18465"/>
                    </a:lnTo>
                    <a:lnTo>
                      <a:pt x="18563" y="18465"/>
                    </a:lnTo>
                    <a:lnTo>
                      <a:pt x="17888" y="18813"/>
                    </a:lnTo>
                    <a:lnTo>
                      <a:pt x="17550" y="18813"/>
                    </a:lnTo>
                    <a:lnTo>
                      <a:pt x="17550" y="19510"/>
                    </a:lnTo>
                    <a:lnTo>
                      <a:pt x="16875" y="19510"/>
                    </a:lnTo>
                    <a:lnTo>
                      <a:pt x="16200" y="19858"/>
                    </a:lnTo>
                    <a:lnTo>
                      <a:pt x="15863" y="20206"/>
                    </a:lnTo>
                    <a:lnTo>
                      <a:pt x="15188" y="20206"/>
                    </a:lnTo>
                    <a:lnTo>
                      <a:pt x="14850" y="20206"/>
                    </a:lnTo>
                    <a:lnTo>
                      <a:pt x="14175" y="20555"/>
                    </a:lnTo>
                    <a:lnTo>
                      <a:pt x="13500" y="20555"/>
                    </a:lnTo>
                    <a:lnTo>
                      <a:pt x="13163" y="20555"/>
                    </a:lnTo>
                    <a:lnTo>
                      <a:pt x="12488" y="20555"/>
                    </a:lnTo>
                    <a:lnTo>
                      <a:pt x="12488" y="20903"/>
                    </a:lnTo>
                    <a:lnTo>
                      <a:pt x="12150" y="20903"/>
                    </a:lnTo>
                    <a:lnTo>
                      <a:pt x="11475" y="20903"/>
                    </a:lnTo>
                    <a:lnTo>
                      <a:pt x="10800" y="21600"/>
                    </a:lnTo>
                    <a:lnTo>
                      <a:pt x="10463" y="21600"/>
                    </a:lnTo>
                    <a:lnTo>
                      <a:pt x="9788" y="21600"/>
                    </a:lnTo>
                    <a:lnTo>
                      <a:pt x="9113" y="21600"/>
                    </a:lnTo>
                    <a:lnTo>
                      <a:pt x="8775" y="21600"/>
                    </a:lnTo>
                    <a:lnTo>
                      <a:pt x="8100" y="21600"/>
                    </a:lnTo>
                    <a:lnTo>
                      <a:pt x="7762" y="21600"/>
                    </a:lnTo>
                    <a:lnTo>
                      <a:pt x="7088" y="21600"/>
                    </a:lnTo>
                    <a:lnTo>
                      <a:pt x="6413" y="21600"/>
                    </a:lnTo>
                    <a:lnTo>
                      <a:pt x="6075" y="21600"/>
                    </a:lnTo>
                    <a:lnTo>
                      <a:pt x="5400" y="21600"/>
                    </a:lnTo>
                    <a:lnTo>
                      <a:pt x="5062" y="21600"/>
                    </a:lnTo>
                    <a:lnTo>
                      <a:pt x="0" y="16374"/>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806" name="AutoShape 173"/>
              <p:cNvSpPr>
                <a:spLocks/>
              </p:cNvSpPr>
              <p:nvPr/>
            </p:nvSpPr>
            <p:spPr bwMode="auto">
              <a:xfrm>
                <a:off x="184" y="1440"/>
                <a:ext cx="53" cy="42"/>
              </a:xfrm>
              <a:custGeom>
                <a:avLst/>
                <a:gdLst>
                  <a:gd name="T0" fmla="*/ 0 w 21600"/>
                  <a:gd name="T1" fmla="*/ 0 h 21600"/>
                  <a:gd name="T2" fmla="*/ 21600 w 21600"/>
                  <a:gd name="T3" fmla="*/ 21600 h 21600"/>
                </a:gdLst>
                <a:ahLst/>
                <a:cxnLst/>
                <a:rect l="T0" t="T1" r="T2" b="T3"/>
                <a:pathLst>
                  <a:path w="21600" h="21600">
                    <a:moveTo>
                      <a:pt x="0" y="21600"/>
                    </a:moveTo>
                    <a:lnTo>
                      <a:pt x="0" y="0"/>
                    </a:lnTo>
                    <a:lnTo>
                      <a:pt x="386" y="0"/>
                    </a:lnTo>
                    <a:lnTo>
                      <a:pt x="1157" y="0"/>
                    </a:lnTo>
                    <a:lnTo>
                      <a:pt x="1543" y="0"/>
                    </a:lnTo>
                    <a:lnTo>
                      <a:pt x="3086" y="0"/>
                    </a:lnTo>
                    <a:lnTo>
                      <a:pt x="3471" y="0"/>
                    </a:lnTo>
                    <a:lnTo>
                      <a:pt x="4243" y="0"/>
                    </a:lnTo>
                    <a:lnTo>
                      <a:pt x="4629" y="0"/>
                    </a:lnTo>
                    <a:lnTo>
                      <a:pt x="6171" y="0"/>
                    </a:lnTo>
                    <a:lnTo>
                      <a:pt x="6557" y="0"/>
                    </a:lnTo>
                    <a:lnTo>
                      <a:pt x="7714" y="0"/>
                    </a:lnTo>
                    <a:lnTo>
                      <a:pt x="8486" y="0"/>
                    </a:lnTo>
                    <a:lnTo>
                      <a:pt x="9643" y="491"/>
                    </a:lnTo>
                    <a:lnTo>
                      <a:pt x="10414" y="491"/>
                    </a:lnTo>
                    <a:lnTo>
                      <a:pt x="11571" y="982"/>
                    </a:lnTo>
                    <a:lnTo>
                      <a:pt x="12729" y="982"/>
                    </a:lnTo>
                    <a:lnTo>
                      <a:pt x="13500" y="1473"/>
                    </a:lnTo>
                    <a:lnTo>
                      <a:pt x="14657" y="1473"/>
                    </a:lnTo>
                    <a:lnTo>
                      <a:pt x="15429" y="1964"/>
                    </a:lnTo>
                    <a:lnTo>
                      <a:pt x="16586" y="2945"/>
                    </a:lnTo>
                    <a:lnTo>
                      <a:pt x="17357" y="3436"/>
                    </a:lnTo>
                    <a:lnTo>
                      <a:pt x="17743" y="3927"/>
                    </a:lnTo>
                    <a:lnTo>
                      <a:pt x="18514" y="4418"/>
                    </a:lnTo>
                    <a:lnTo>
                      <a:pt x="19671" y="5400"/>
                    </a:lnTo>
                    <a:lnTo>
                      <a:pt x="19671" y="5891"/>
                    </a:lnTo>
                    <a:lnTo>
                      <a:pt x="20443" y="6382"/>
                    </a:lnTo>
                    <a:lnTo>
                      <a:pt x="20829" y="7364"/>
                    </a:lnTo>
                    <a:lnTo>
                      <a:pt x="20829" y="8836"/>
                    </a:lnTo>
                    <a:lnTo>
                      <a:pt x="21600" y="9818"/>
                    </a:lnTo>
                    <a:lnTo>
                      <a:pt x="21600" y="11291"/>
                    </a:lnTo>
                    <a:lnTo>
                      <a:pt x="21600" y="12273"/>
                    </a:lnTo>
                    <a:lnTo>
                      <a:pt x="20829" y="13255"/>
                    </a:lnTo>
                    <a:lnTo>
                      <a:pt x="20829" y="14236"/>
                    </a:lnTo>
                    <a:lnTo>
                      <a:pt x="20443" y="14727"/>
                    </a:lnTo>
                    <a:lnTo>
                      <a:pt x="19671" y="16200"/>
                    </a:lnTo>
                    <a:lnTo>
                      <a:pt x="19671" y="16691"/>
                    </a:lnTo>
                    <a:lnTo>
                      <a:pt x="18514" y="17182"/>
                    </a:lnTo>
                    <a:lnTo>
                      <a:pt x="17743" y="17673"/>
                    </a:lnTo>
                    <a:lnTo>
                      <a:pt x="17357" y="19145"/>
                    </a:lnTo>
                    <a:lnTo>
                      <a:pt x="16586" y="19145"/>
                    </a:lnTo>
                    <a:lnTo>
                      <a:pt x="15429" y="19636"/>
                    </a:lnTo>
                    <a:lnTo>
                      <a:pt x="14657" y="20127"/>
                    </a:lnTo>
                    <a:lnTo>
                      <a:pt x="13500" y="20127"/>
                    </a:lnTo>
                    <a:lnTo>
                      <a:pt x="12729" y="20127"/>
                    </a:lnTo>
                    <a:lnTo>
                      <a:pt x="11571" y="21109"/>
                    </a:lnTo>
                    <a:lnTo>
                      <a:pt x="10414" y="21109"/>
                    </a:lnTo>
                    <a:lnTo>
                      <a:pt x="9643" y="21600"/>
                    </a:lnTo>
                    <a:lnTo>
                      <a:pt x="8486" y="21600"/>
                    </a:lnTo>
                    <a:lnTo>
                      <a:pt x="7714" y="21600"/>
                    </a:lnTo>
                    <a:lnTo>
                      <a:pt x="6557" y="21600"/>
                    </a:lnTo>
                    <a:lnTo>
                      <a:pt x="6171" y="21600"/>
                    </a:lnTo>
                    <a:lnTo>
                      <a:pt x="4629" y="21600"/>
                    </a:lnTo>
                    <a:lnTo>
                      <a:pt x="4243" y="21600"/>
                    </a:lnTo>
                    <a:lnTo>
                      <a:pt x="3471" y="21600"/>
                    </a:lnTo>
                    <a:lnTo>
                      <a:pt x="3086" y="21600"/>
                    </a:lnTo>
                    <a:lnTo>
                      <a:pt x="1543" y="21600"/>
                    </a:lnTo>
                    <a:lnTo>
                      <a:pt x="1157" y="21600"/>
                    </a:lnTo>
                    <a:lnTo>
                      <a:pt x="386" y="21600"/>
                    </a:lnTo>
                    <a:lnTo>
                      <a:pt x="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807" name="Rectangle 174"/>
              <p:cNvSpPr>
                <a:spLocks/>
              </p:cNvSpPr>
              <p:nvPr/>
            </p:nvSpPr>
            <p:spPr bwMode="auto">
              <a:xfrm>
                <a:off x="56" y="712"/>
                <a:ext cx="68" cy="19"/>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808" name="Rectangle 175"/>
              <p:cNvSpPr>
                <a:spLocks/>
              </p:cNvSpPr>
              <p:nvPr/>
            </p:nvSpPr>
            <p:spPr bwMode="auto">
              <a:xfrm>
                <a:off x="56" y="712"/>
                <a:ext cx="68" cy="19"/>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809" name="AutoShape 176"/>
              <p:cNvSpPr>
                <a:spLocks/>
              </p:cNvSpPr>
              <p:nvPr/>
            </p:nvSpPr>
            <p:spPr bwMode="auto">
              <a:xfrm>
                <a:off x="120" y="688"/>
                <a:ext cx="63" cy="59"/>
              </a:xfrm>
              <a:custGeom>
                <a:avLst/>
                <a:gdLst>
                  <a:gd name="T0" fmla="*/ 0 w 21600"/>
                  <a:gd name="T1" fmla="*/ 0 h 21600"/>
                  <a:gd name="T2" fmla="*/ 21600 w 21600"/>
                  <a:gd name="T3" fmla="*/ 21600 h 21600"/>
                </a:gdLst>
                <a:ahLst/>
                <a:cxnLst/>
                <a:rect l="T0" t="T1" r="T2" b="T3"/>
                <a:pathLst>
                  <a:path w="21600" h="21600">
                    <a:moveTo>
                      <a:pt x="0" y="16374"/>
                    </a:moveTo>
                    <a:lnTo>
                      <a:pt x="0" y="0"/>
                    </a:lnTo>
                    <a:lnTo>
                      <a:pt x="655" y="0"/>
                    </a:lnTo>
                    <a:lnTo>
                      <a:pt x="1309" y="0"/>
                    </a:lnTo>
                    <a:lnTo>
                      <a:pt x="1636" y="0"/>
                    </a:lnTo>
                    <a:lnTo>
                      <a:pt x="2291" y="0"/>
                    </a:lnTo>
                    <a:lnTo>
                      <a:pt x="2618" y="0"/>
                    </a:lnTo>
                    <a:lnTo>
                      <a:pt x="3273" y="0"/>
                    </a:lnTo>
                    <a:lnTo>
                      <a:pt x="4255" y="0"/>
                    </a:lnTo>
                    <a:lnTo>
                      <a:pt x="4909" y="0"/>
                    </a:lnTo>
                    <a:lnTo>
                      <a:pt x="5891" y="0"/>
                    </a:lnTo>
                    <a:lnTo>
                      <a:pt x="6873" y="0"/>
                    </a:lnTo>
                    <a:lnTo>
                      <a:pt x="7527" y="0"/>
                    </a:lnTo>
                    <a:lnTo>
                      <a:pt x="8509" y="0"/>
                    </a:lnTo>
                    <a:lnTo>
                      <a:pt x="9491" y="0"/>
                    </a:lnTo>
                    <a:lnTo>
                      <a:pt x="10473" y="697"/>
                    </a:lnTo>
                    <a:lnTo>
                      <a:pt x="11455" y="1045"/>
                    </a:lnTo>
                    <a:lnTo>
                      <a:pt x="12764" y="1045"/>
                    </a:lnTo>
                    <a:lnTo>
                      <a:pt x="13745" y="1394"/>
                    </a:lnTo>
                    <a:lnTo>
                      <a:pt x="14727" y="1742"/>
                    </a:lnTo>
                    <a:lnTo>
                      <a:pt x="15382" y="2090"/>
                    </a:lnTo>
                    <a:lnTo>
                      <a:pt x="16364" y="2439"/>
                    </a:lnTo>
                    <a:lnTo>
                      <a:pt x="17345" y="2439"/>
                    </a:lnTo>
                    <a:lnTo>
                      <a:pt x="17673" y="3135"/>
                    </a:lnTo>
                    <a:lnTo>
                      <a:pt x="18327" y="3484"/>
                    </a:lnTo>
                    <a:lnTo>
                      <a:pt x="19309" y="4529"/>
                    </a:lnTo>
                    <a:lnTo>
                      <a:pt x="19964" y="5226"/>
                    </a:lnTo>
                    <a:lnTo>
                      <a:pt x="19964" y="5574"/>
                    </a:lnTo>
                    <a:lnTo>
                      <a:pt x="20945" y="6619"/>
                    </a:lnTo>
                    <a:lnTo>
                      <a:pt x="20945" y="7316"/>
                    </a:lnTo>
                    <a:lnTo>
                      <a:pt x="20945" y="8361"/>
                    </a:lnTo>
                    <a:lnTo>
                      <a:pt x="21600" y="9406"/>
                    </a:lnTo>
                    <a:lnTo>
                      <a:pt x="21600" y="10452"/>
                    </a:lnTo>
                    <a:lnTo>
                      <a:pt x="21600" y="10800"/>
                    </a:lnTo>
                    <a:lnTo>
                      <a:pt x="21600" y="11845"/>
                    </a:lnTo>
                    <a:lnTo>
                      <a:pt x="21600" y="12542"/>
                    </a:lnTo>
                    <a:lnTo>
                      <a:pt x="20945" y="13239"/>
                    </a:lnTo>
                    <a:lnTo>
                      <a:pt x="20945" y="13935"/>
                    </a:lnTo>
                    <a:lnTo>
                      <a:pt x="20945" y="14284"/>
                    </a:lnTo>
                    <a:lnTo>
                      <a:pt x="20945" y="14981"/>
                    </a:lnTo>
                    <a:lnTo>
                      <a:pt x="20945" y="15677"/>
                    </a:lnTo>
                    <a:lnTo>
                      <a:pt x="20291" y="16026"/>
                    </a:lnTo>
                    <a:lnTo>
                      <a:pt x="20291" y="16374"/>
                    </a:lnTo>
                    <a:lnTo>
                      <a:pt x="19964" y="16723"/>
                    </a:lnTo>
                    <a:lnTo>
                      <a:pt x="19964" y="17071"/>
                    </a:lnTo>
                    <a:lnTo>
                      <a:pt x="19309" y="18116"/>
                    </a:lnTo>
                    <a:lnTo>
                      <a:pt x="18982" y="18465"/>
                    </a:lnTo>
                    <a:lnTo>
                      <a:pt x="18327" y="18465"/>
                    </a:lnTo>
                    <a:lnTo>
                      <a:pt x="18327" y="18813"/>
                    </a:lnTo>
                    <a:lnTo>
                      <a:pt x="17673" y="18813"/>
                    </a:lnTo>
                    <a:lnTo>
                      <a:pt x="17345" y="19510"/>
                    </a:lnTo>
                    <a:lnTo>
                      <a:pt x="17345" y="19858"/>
                    </a:lnTo>
                    <a:lnTo>
                      <a:pt x="16691" y="19858"/>
                    </a:lnTo>
                    <a:lnTo>
                      <a:pt x="16364" y="19858"/>
                    </a:lnTo>
                    <a:lnTo>
                      <a:pt x="15709" y="19858"/>
                    </a:lnTo>
                    <a:lnTo>
                      <a:pt x="15382" y="20206"/>
                    </a:lnTo>
                    <a:lnTo>
                      <a:pt x="14727" y="20206"/>
                    </a:lnTo>
                    <a:lnTo>
                      <a:pt x="14727" y="20555"/>
                    </a:lnTo>
                    <a:lnTo>
                      <a:pt x="13745" y="20555"/>
                    </a:lnTo>
                    <a:lnTo>
                      <a:pt x="13091" y="20555"/>
                    </a:lnTo>
                    <a:lnTo>
                      <a:pt x="12764" y="20903"/>
                    </a:lnTo>
                    <a:lnTo>
                      <a:pt x="12109" y="20903"/>
                    </a:lnTo>
                    <a:lnTo>
                      <a:pt x="11455" y="20903"/>
                    </a:lnTo>
                    <a:lnTo>
                      <a:pt x="11455" y="21600"/>
                    </a:lnTo>
                    <a:lnTo>
                      <a:pt x="11127" y="21600"/>
                    </a:lnTo>
                    <a:lnTo>
                      <a:pt x="10473" y="21600"/>
                    </a:lnTo>
                    <a:lnTo>
                      <a:pt x="10145" y="21600"/>
                    </a:lnTo>
                    <a:lnTo>
                      <a:pt x="9491" y="21600"/>
                    </a:lnTo>
                    <a:lnTo>
                      <a:pt x="8836" y="21600"/>
                    </a:lnTo>
                    <a:lnTo>
                      <a:pt x="8509" y="21600"/>
                    </a:lnTo>
                    <a:lnTo>
                      <a:pt x="7855" y="21600"/>
                    </a:lnTo>
                    <a:lnTo>
                      <a:pt x="7527" y="21600"/>
                    </a:lnTo>
                    <a:lnTo>
                      <a:pt x="6873" y="21600"/>
                    </a:lnTo>
                    <a:lnTo>
                      <a:pt x="6545" y="21600"/>
                    </a:lnTo>
                    <a:lnTo>
                      <a:pt x="5891" y="21600"/>
                    </a:lnTo>
                    <a:lnTo>
                      <a:pt x="5236" y="21600"/>
                    </a:lnTo>
                    <a:lnTo>
                      <a:pt x="4909" y="21600"/>
                    </a:lnTo>
                    <a:lnTo>
                      <a:pt x="0" y="16374"/>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810" name="AutoShape 177"/>
              <p:cNvSpPr>
                <a:spLocks/>
              </p:cNvSpPr>
              <p:nvPr/>
            </p:nvSpPr>
            <p:spPr bwMode="auto">
              <a:xfrm>
                <a:off x="128" y="696"/>
                <a:ext cx="52" cy="41"/>
              </a:xfrm>
              <a:custGeom>
                <a:avLst/>
                <a:gdLst>
                  <a:gd name="T0" fmla="*/ 0 w 21600"/>
                  <a:gd name="T1" fmla="*/ 0 h 21600"/>
                  <a:gd name="T2" fmla="*/ 21600 w 21600"/>
                  <a:gd name="T3" fmla="*/ 21600 h 21600"/>
                </a:gdLst>
                <a:ahLst/>
                <a:cxnLst/>
                <a:rect l="T0" t="T1" r="T2" b="T3"/>
                <a:pathLst>
                  <a:path w="21600" h="21600">
                    <a:moveTo>
                      <a:pt x="0" y="20595"/>
                    </a:moveTo>
                    <a:lnTo>
                      <a:pt x="0" y="0"/>
                    </a:lnTo>
                    <a:lnTo>
                      <a:pt x="393" y="0"/>
                    </a:lnTo>
                    <a:lnTo>
                      <a:pt x="1178" y="0"/>
                    </a:lnTo>
                    <a:lnTo>
                      <a:pt x="1571" y="0"/>
                    </a:lnTo>
                    <a:lnTo>
                      <a:pt x="2356" y="0"/>
                    </a:lnTo>
                    <a:lnTo>
                      <a:pt x="3535" y="0"/>
                    </a:lnTo>
                    <a:lnTo>
                      <a:pt x="4320" y="0"/>
                    </a:lnTo>
                    <a:lnTo>
                      <a:pt x="5498" y="0"/>
                    </a:lnTo>
                    <a:lnTo>
                      <a:pt x="5891" y="0"/>
                    </a:lnTo>
                    <a:lnTo>
                      <a:pt x="6676" y="0"/>
                    </a:lnTo>
                    <a:lnTo>
                      <a:pt x="7855" y="502"/>
                    </a:lnTo>
                    <a:lnTo>
                      <a:pt x="8640" y="502"/>
                    </a:lnTo>
                    <a:lnTo>
                      <a:pt x="9818" y="502"/>
                    </a:lnTo>
                    <a:lnTo>
                      <a:pt x="10996" y="502"/>
                    </a:lnTo>
                    <a:lnTo>
                      <a:pt x="11389" y="1005"/>
                    </a:lnTo>
                    <a:lnTo>
                      <a:pt x="12960" y="1005"/>
                    </a:lnTo>
                    <a:lnTo>
                      <a:pt x="14138" y="1005"/>
                    </a:lnTo>
                    <a:lnTo>
                      <a:pt x="14531" y="1507"/>
                    </a:lnTo>
                    <a:lnTo>
                      <a:pt x="15709" y="2009"/>
                    </a:lnTo>
                    <a:lnTo>
                      <a:pt x="16495" y="2009"/>
                    </a:lnTo>
                    <a:lnTo>
                      <a:pt x="17673" y="3014"/>
                    </a:lnTo>
                    <a:lnTo>
                      <a:pt x="18458" y="4019"/>
                    </a:lnTo>
                    <a:lnTo>
                      <a:pt x="18851" y="4019"/>
                    </a:lnTo>
                    <a:lnTo>
                      <a:pt x="19636" y="5526"/>
                    </a:lnTo>
                    <a:lnTo>
                      <a:pt x="20029" y="6028"/>
                    </a:lnTo>
                    <a:lnTo>
                      <a:pt x="20815" y="6530"/>
                    </a:lnTo>
                    <a:lnTo>
                      <a:pt x="20815" y="7535"/>
                    </a:lnTo>
                    <a:lnTo>
                      <a:pt x="20815" y="8540"/>
                    </a:lnTo>
                    <a:lnTo>
                      <a:pt x="21600" y="9544"/>
                    </a:lnTo>
                    <a:lnTo>
                      <a:pt x="21600" y="11051"/>
                    </a:lnTo>
                    <a:lnTo>
                      <a:pt x="21600" y="12056"/>
                    </a:lnTo>
                    <a:lnTo>
                      <a:pt x="20815" y="13563"/>
                    </a:lnTo>
                    <a:lnTo>
                      <a:pt x="20815" y="14065"/>
                    </a:lnTo>
                    <a:lnTo>
                      <a:pt x="20815" y="15070"/>
                    </a:lnTo>
                    <a:lnTo>
                      <a:pt x="20029" y="15572"/>
                    </a:lnTo>
                    <a:lnTo>
                      <a:pt x="19636" y="17079"/>
                    </a:lnTo>
                    <a:lnTo>
                      <a:pt x="18851" y="17581"/>
                    </a:lnTo>
                    <a:lnTo>
                      <a:pt x="18458" y="17581"/>
                    </a:lnTo>
                    <a:lnTo>
                      <a:pt x="17673" y="18084"/>
                    </a:lnTo>
                    <a:lnTo>
                      <a:pt x="16495" y="19088"/>
                    </a:lnTo>
                    <a:lnTo>
                      <a:pt x="15709" y="19591"/>
                    </a:lnTo>
                    <a:lnTo>
                      <a:pt x="14531" y="20093"/>
                    </a:lnTo>
                    <a:lnTo>
                      <a:pt x="14138" y="20093"/>
                    </a:lnTo>
                    <a:lnTo>
                      <a:pt x="12960" y="20595"/>
                    </a:lnTo>
                    <a:lnTo>
                      <a:pt x="11389" y="20595"/>
                    </a:lnTo>
                    <a:lnTo>
                      <a:pt x="10996" y="20595"/>
                    </a:lnTo>
                    <a:lnTo>
                      <a:pt x="9818" y="20595"/>
                    </a:lnTo>
                    <a:lnTo>
                      <a:pt x="8640" y="21600"/>
                    </a:lnTo>
                    <a:lnTo>
                      <a:pt x="7855" y="21600"/>
                    </a:lnTo>
                    <a:lnTo>
                      <a:pt x="6676" y="21600"/>
                    </a:lnTo>
                    <a:lnTo>
                      <a:pt x="5891" y="21600"/>
                    </a:lnTo>
                    <a:lnTo>
                      <a:pt x="5498" y="21600"/>
                    </a:lnTo>
                    <a:lnTo>
                      <a:pt x="4320" y="21600"/>
                    </a:lnTo>
                    <a:lnTo>
                      <a:pt x="3535" y="21600"/>
                    </a:lnTo>
                    <a:lnTo>
                      <a:pt x="2356" y="21600"/>
                    </a:lnTo>
                    <a:lnTo>
                      <a:pt x="1571" y="21600"/>
                    </a:lnTo>
                    <a:lnTo>
                      <a:pt x="1571" y="20595"/>
                    </a:lnTo>
                    <a:lnTo>
                      <a:pt x="1178" y="20595"/>
                    </a:lnTo>
                    <a:lnTo>
                      <a:pt x="393" y="20595"/>
                    </a:lnTo>
                    <a:lnTo>
                      <a:pt x="0" y="20595"/>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811" name="AutoShape 178"/>
              <p:cNvSpPr>
                <a:spLocks/>
              </p:cNvSpPr>
              <p:nvPr/>
            </p:nvSpPr>
            <p:spPr bwMode="auto">
              <a:xfrm>
                <a:off x="520" y="1256"/>
                <a:ext cx="19" cy="63"/>
              </a:xfrm>
              <a:custGeom>
                <a:avLst/>
                <a:gdLst>
                  <a:gd name="T0" fmla="*/ 0 w 21600"/>
                  <a:gd name="T1" fmla="*/ 0 h 21600"/>
                  <a:gd name="T2" fmla="*/ 21600 w 21600"/>
                  <a:gd name="T3" fmla="*/ 21600 h 21600"/>
                </a:gdLst>
                <a:ahLst/>
                <a:cxnLst/>
                <a:rect l="T0" t="T1" r="T2" b="T3"/>
                <a:pathLst>
                  <a:path w="21600" h="21600">
                    <a:moveTo>
                      <a:pt x="21600" y="21600"/>
                    </a:moveTo>
                    <a:lnTo>
                      <a:pt x="21600" y="20945"/>
                    </a:lnTo>
                    <a:lnTo>
                      <a:pt x="20520" y="20945"/>
                    </a:lnTo>
                    <a:lnTo>
                      <a:pt x="20520" y="20618"/>
                    </a:lnTo>
                    <a:lnTo>
                      <a:pt x="20520" y="19964"/>
                    </a:lnTo>
                    <a:lnTo>
                      <a:pt x="20520" y="19309"/>
                    </a:lnTo>
                    <a:lnTo>
                      <a:pt x="18360" y="18982"/>
                    </a:lnTo>
                    <a:lnTo>
                      <a:pt x="18360" y="18327"/>
                    </a:lnTo>
                    <a:lnTo>
                      <a:pt x="17280" y="18327"/>
                    </a:lnTo>
                    <a:lnTo>
                      <a:pt x="17280" y="18000"/>
                    </a:lnTo>
                    <a:lnTo>
                      <a:pt x="17280" y="17345"/>
                    </a:lnTo>
                    <a:lnTo>
                      <a:pt x="17280" y="17018"/>
                    </a:lnTo>
                    <a:lnTo>
                      <a:pt x="17280" y="16364"/>
                    </a:lnTo>
                    <a:lnTo>
                      <a:pt x="17280" y="15382"/>
                    </a:lnTo>
                    <a:lnTo>
                      <a:pt x="15120" y="15382"/>
                    </a:lnTo>
                    <a:lnTo>
                      <a:pt x="15120" y="15055"/>
                    </a:lnTo>
                    <a:lnTo>
                      <a:pt x="15120" y="14400"/>
                    </a:lnTo>
                    <a:lnTo>
                      <a:pt x="15120" y="14073"/>
                    </a:lnTo>
                    <a:lnTo>
                      <a:pt x="15120" y="13418"/>
                    </a:lnTo>
                    <a:lnTo>
                      <a:pt x="15120" y="12764"/>
                    </a:lnTo>
                    <a:lnTo>
                      <a:pt x="15120" y="12436"/>
                    </a:lnTo>
                    <a:lnTo>
                      <a:pt x="15120" y="11782"/>
                    </a:lnTo>
                    <a:lnTo>
                      <a:pt x="15120" y="11455"/>
                    </a:lnTo>
                    <a:lnTo>
                      <a:pt x="15120" y="10800"/>
                    </a:lnTo>
                    <a:lnTo>
                      <a:pt x="15120" y="10473"/>
                    </a:lnTo>
                    <a:lnTo>
                      <a:pt x="15120" y="9818"/>
                    </a:lnTo>
                    <a:lnTo>
                      <a:pt x="15120" y="9491"/>
                    </a:lnTo>
                    <a:lnTo>
                      <a:pt x="15120" y="8836"/>
                    </a:lnTo>
                    <a:lnTo>
                      <a:pt x="15120" y="8509"/>
                    </a:lnTo>
                    <a:lnTo>
                      <a:pt x="17280" y="8509"/>
                    </a:lnTo>
                    <a:lnTo>
                      <a:pt x="17280" y="7855"/>
                    </a:lnTo>
                    <a:lnTo>
                      <a:pt x="17280" y="7527"/>
                    </a:lnTo>
                    <a:lnTo>
                      <a:pt x="17280" y="7200"/>
                    </a:lnTo>
                    <a:lnTo>
                      <a:pt x="17280" y="6545"/>
                    </a:lnTo>
                    <a:lnTo>
                      <a:pt x="18360" y="6545"/>
                    </a:lnTo>
                    <a:lnTo>
                      <a:pt x="18360" y="6218"/>
                    </a:lnTo>
                    <a:lnTo>
                      <a:pt x="20520" y="6218"/>
                    </a:lnTo>
                    <a:lnTo>
                      <a:pt x="20520" y="5564"/>
                    </a:lnTo>
                    <a:lnTo>
                      <a:pt x="12960" y="0"/>
                    </a:lnTo>
                    <a:lnTo>
                      <a:pt x="12960" y="655"/>
                    </a:lnTo>
                    <a:lnTo>
                      <a:pt x="12960" y="982"/>
                    </a:lnTo>
                    <a:lnTo>
                      <a:pt x="11880" y="982"/>
                    </a:lnTo>
                    <a:lnTo>
                      <a:pt x="11880" y="1636"/>
                    </a:lnTo>
                    <a:lnTo>
                      <a:pt x="9720" y="1636"/>
                    </a:lnTo>
                    <a:lnTo>
                      <a:pt x="9720" y="2291"/>
                    </a:lnTo>
                    <a:lnTo>
                      <a:pt x="8640" y="2618"/>
                    </a:lnTo>
                    <a:lnTo>
                      <a:pt x="6480" y="3273"/>
                    </a:lnTo>
                    <a:lnTo>
                      <a:pt x="6480" y="3600"/>
                    </a:lnTo>
                    <a:lnTo>
                      <a:pt x="4320" y="4255"/>
                    </a:lnTo>
                    <a:lnTo>
                      <a:pt x="4320" y="4582"/>
                    </a:lnTo>
                    <a:lnTo>
                      <a:pt x="3240" y="4582"/>
                    </a:lnTo>
                    <a:lnTo>
                      <a:pt x="3240" y="5236"/>
                    </a:lnTo>
                    <a:lnTo>
                      <a:pt x="3240" y="5564"/>
                    </a:lnTo>
                    <a:lnTo>
                      <a:pt x="1080" y="6218"/>
                    </a:lnTo>
                    <a:lnTo>
                      <a:pt x="1080" y="6545"/>
                    </a:lnTo>
                    <a:lnTo>
                      <a:pt x="1080" y="7527"/>
                    </a:lnTo>
                    <a:lnTo>
                      <a:pt x="1080" y="7855"/>
                    </a:lnTo>
                    <a:lnTo>
                      <a:pt x="0" y="8509"/>
                    </a:lnTo>
                    <a:lnTo>
                      <a:pt x="0" y="9491"/>
                    </a:lnTo>
                    <a:lnTo>
                      <a:pt x="1080" y="9818"/>
                    </a:lnTo>
                    <a:lnTo>
                      <a:pt x="1080" y="10473"/>
                    </a:lnTo>
                    <a:lnTo>
                      <a:pt x="1080" y="10800"/>
                    </a:lnTo>
                    <a:lnTo>
                      <a:pt x="1080" y="11455"/>
                    </a:lnTo>
                    <a:lnTo>
                      <a:pt x="1080" y="12436"/>
                    </a:lnTo>
                    <a:lnTo>
                      <a:pt x="1080" y="12764"/>
                    </a:lnTo>
                    <a:lnTo>
                      <a:pt x="3240" y="13418"/>
                    </a:lnTo>
                    <a:lnTo>
                      <a:pt x="3240" y="14073"/>
                    </a:lnTo>
                    <a:lnTo>
                      <a:pt x="3240" y="14400"/>
                    </a:lnTo>
                    <a:lnTo>
                      <a:pt x="3240" y="15055"/>
                    </a:lnTo>
                    <a:lnTo>
                      <a:pt x="4320" y="15055"/>
                    </a:lnTo>
                    <a:lnTo>
                      <a:pt x="4320" y="15382"/>
                    </a:lnTo>
                    <a:lnTo>
                      <a:pt x="6480" y="15382"/>
                    </a:lnTo>
                    <a:lnTo>
                      <a:pt x="6480" y="16036"/>
                    </a:lnTo>
                    <a:lnTo>
                      <a:pt x="6480" y="16364"/>
                    </a:lnTo>
                    <a:lnTo>
                      <a:pt x="8640" y="16364"/>
                    </a:lnTo>
                    <a:lnTo>
                      <a:pt x="8640" y="17018"/>
                    </a:lnTo>
                    <a:lnTo>
                      <a:pt x="9720" y="17018"/>
                    </a:lnTo>
                    <a:lnTo>
                      <a:pt x="9720" y="17345"/>
                    </a:lnTo>
                    <a:lnTo>
                      <a:pt x="9720" y="18000"/>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812" name="AutoShape 179"/>
              <p:cNvSpPr>
                <a:spLocks/>
              </p:cNvSpPr>
              <p:nvPr/>
            </p:nvSpPr>
            <p:spPr bwMode="auto">
              <a:xfrm>
                <a:off x="520" y="1256"/>
                <a:ext cx="19" cy="63"/>
              </a:xfrm>
              <a:custGeom>
                <a:avLst/>
                <a:gdLst>
                  <a:gd name="T0" fmla="*/ 0 w 21600"/>
                  <a:gd name="T1" fmla="*/ 0 h 21600"/>
                  <a:gd name="T2" fmla="*/ 21600 w 21600"/>
                  <a:gd name="T3" fmla="*/ 21600 h 21600"/>
                </a:gdLst>
                <a:ahLst/>
                <a:cxnLst/>
                <a:rect l="T0" t="T1" r="T2" b="T3"/>
                <a:pathLst>
                  <a:path w="21600" h="21600">
                    <a:moveTo>
                      <a:pt x="21600" y="21600"/>
                    </a:moveTo>
                    <a:lnTo>
                      <a:pt x="21600" y="20945"/>
                    </a:lnTo>
                    <a:lnTo>
                      <a:pt x="20520" y="20618"/>
                    </a:lnTo>
                    <a:lnTo>
                      <a:pt x="20520" y="19309"/>
                    </a:lnTo>
                    <a:lnTo>
                      <a:pt x="18360" y="18327"/>
                    </a:lnTo>
                    <a:lnTo>
                      <a:pt x="17280" y="17018"/>
                    </a:lnTo>
                    <a:lnTo>
                      <a:pt x="15120" y="15382"/>
                    </a:lnTo>
                    <a:lnTo>
                      <a:pt x="15120" y="13418"/>
                    </a:lnTo>
                    <a:lnTo>
                      <a:pt x="15120" y="11455"/>
                    </a:lnTo>
                    <a:lnTo>
                      <a:pt x="17280" y="8509"/>
                    </a:lnTo>
                    <a:lnTo>
                      <a:pt x="17280" y="6545"/>
                    </a:lnTo>
                    <a:lnTo>
                      <a:pt x="20520" y="6218"/>
                    </a:lnTo>
                    <a:lnTo>
                      <a:pt x="20520" y="5564"/>
                    </a:lnTo>
                    <a:lnTo>
                      <a:pt x="12960" y="0"/>
                    </a:lnTo>
                    <a:lnTo>
                      <a:pt x="12960" y="655"/>
                    </a:lnTo>
                    <a:lnTo>
                      <a:pt x="11880" y="982"/>
                    </a:lnTo>
                    <a:lnTo>
                      <a:pt x="9720" y="1636"/>
                    </a:lnTo>
                    <a:lnTo>
                      <a:pt x="6480" y="3273"/>
                    </a:lnTo>
                    <a:lnTo>
                      <a:pt x="4320" y="4582"/>
                    </a:lnTo>
                    <a:lnTo>
                      <a:pt x="3240" y="5564"/>
                    </a:lnTo>
                    <a:lnTo>
                      <a:pt x="1080" y="7527"/>
                    </a:lnTo>
                    <a:lnTo>
                      <a:pt x="0" y="8509"/>
                    </a:lnTo>
                    <a:lnTo>
                      <a:pt x="1080" y="10800"/>
                    </a:lnTo>
                    <a:lnTo>
                      <a:pt x="1080" y="12764"/>
                    </a:lnTo>
                    <a:lnTo>
                      <a:pt x="3240" y="14400"/>
                    </a:lnTo>
                    <a:lnTo>
                      <a:pt x="4320" y="15382"/>
                    </a:lnTo>
                    <a:lnTo>
                      <a:pt x="6480" y="16364"/>
                    </a:lnTo>
                    <a:lnTo>
                      <a:pt x="9720" y="17018"/>
                    </a:lnTo>
                    <a:lnTo>
                      <a:pt x="9720" y="17345"/>
                    </a:lnTo>
                    <a:lnTo>
                      <a:pt x="9720" y="18000"/>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813" name="AutoShape 180"/>
              <p:cNvSpPr>
                <a:spLocks/>
              </p:cNvSpPr>
              <p:nvPr/>
            </p:nvSpPr>
            <p:spPr bwMode="auto">
              <a:xfrm>
                <a:off x="536" y="1256"/>
                <a:ext cx="71" cy="59"/>
              </a:xfrm>
              <a:custGeom>
                <a:avLst/>
                <a:gdLst>
                  <a:gd name="T0" fmla="*/ 0 w 21600"/>
                  <a:gd name="T1" fmla="*/ 0 h 21600"/>
                  <a:gd name="T2" fmla="*/ 21600 w 21600"/>
                  <a:gd name="T3" fmla="*/ 21600 h 21600"/>
                </a:gdLst>
                <a:ahLst/>
                <a:cxnLst/>
                <a:rect l="T0" t="T1" r="T2" b="T3"/>
                <a:pathLst>
                  <a:path w="21600" h="21600">
                    <a:moveTo>
                      <a:pt x="21600" y="5923"/>
                    </a:moveTo>
                    <a:lnTo>
                      <a:pt x="18681" y="348"/>
                    </a:lnTo>
                    <a:lnTo>
                      <a:pt x="18389" y="348"/>
                    </a:lnTo>
                    <a:lnTo>
                      <a:pt x="17805" y="348"/>
                    </a:lnTo>
                    <a:lnTo>
                      <a:pt x="17222" y="0"/>
                    </a:lnTo>
                    <a:lnTo>
                      <a:pt x="16930" y="0"/>
                    </a:lnTo>
                    <a:lnTo>
                      <a:pt x="16346" y="0"/>
                    </a:lnTo>
                    <a:lnTo>
                      <a:pt x="15470" y="0"/>
                    </a:lnTo>
                    <a:lnTo>
                      <a:pt x="14886" y="0"/>
                    </a:lnTo>
                    <a:lnTo>
                      <a:pt x="14011" y="0"/>
                    </a:lnTo>
                    <a:lnTo>
                      <a:pt x="13719" y="348"/>
                    </a:lnTo>
                    <a:lnTo>
                      <a:pt x="12551" y="348"/>
                    </a:lnTo>
                    <a:lnTo>
                      <a:pt x="11676" y="348"/>
                    </a:lnTo>
                    <a:lnTo>
                      <a:pt x="10800" y="348"/>
                    </a:lnTo>
                    <a:lnTo>
                      <a:pt x="10216" y="348"/>
                    </a:lnTo>
                    <a:lnTo>
                      <a:pt x="9341" y="697"/>
                    </a:lnTo>
                    <a:lnTo>
                      <a:pt x="8465" y="697"/>
                    </a:lnTo>
                    <a:lnTo>
                      <a:pt x="7589" y="1045"/>
                    </a:lnTo>
                    <a:lnTo>
                      <a:pt x="6714" y="1045"/>
                    </a:lnTo>
                    <a:lnTo>
                      <a:pt x="5546" y="1394"/>
                    </a:lnTo>
                    <a:lnTo>
                      <a:pt x="5254" y="1742"/>
                    </a:lnTo>
                    <a:lnTo>
                      <a:pt x="4378" y="2090"/>
                    </a:lnTo>
                    <a:lnTo>
                      <a:pt x="3211" y="2439"/>
                    </a:lnTo>
                    <a:lnTo>
                      <a:pt x="2919" y="3135"/>
                    </a:lnTo>
                    <a:lnTo>
                      <a:pt x="2043" y="3832"/>
                    </a:lnTo>
                    <a:lnTo>
                      <a:pt x="1459" y="4181"/>
                    </a:lnTo>
                    <a:lnTo>
                      <a:pt x="876" y="5226"/>
                    </a:lnTo>
                    <a:lnTo>
                      <a:pt x="584" y="5574"/>
                    </a:lnTo>
                    <a:lnTo>
                      <a:pt x="584" y="6271"/>
                    </a:lnTo>
                    <a:lnTo>
                      <a:pt x="584" y="7316"/>
                    </a:lnTo>
                    <a:lnTo>
                      <a:pt x="0" y="8013"/>
                    </a:lnTo>
                    <a:lnTo>
                      <a:pt x="0" y="9406"/>
                    </a:lnTo>
                    <a:lnTo>
                      <a:pt x="0" y="9755"/>
                    </a:lnTo>
                    <a:lnTo>
                      <a:pt x="0" y="10103"/>
                    </a:lnTo>
                    <a:lnTo>
                      <a:pt x="584" y="11148"/>
                    </a:lnTo>
                    <a:lnTo>
                      <a:pt x="584" y="11497"/>
                    </a:lnTo>
                    <a:lnTo>
                      <a:pt x="584" y="11845"/>
                    </a:lnTo>
                    <a:lnTo>
                      <a:pt x="584" y="12194"/>
                    </a:lnTo>
                    <a:lnTo>
                      <a:pt x="584" y="13239"/>
                    </a:lnTo>
                    <a:lnTo>
                      <a:pt x="584" y="13587"/>
                    </a:lnTo>
                    <a:lnTo>
                      <a:pt x="876" y="13935"/>
                    </a:lnTo>
                    <a:lnTo>
                      <a:pt x="876" y="14284"/>
                    </a:lnTo>
                    <a:lnTo>
                      <a:pt x="876" y="14981"/>
                    </a:lnTo>
                    <a:lnTo>
                      <a:pt x="1459" y="15329"/>
                    </a:lnTo>
                    <a:lnTo>
                      <a:pt x="1459" y="15677"/>
                    </a:lnTo>
                    <a:lnTo>
                      <a:pt x="2043" y="16026"/>
                    </a:lnTo>
                    <a:lnTo>
                      <a:pt x="2043" y="16723"/>
                    </a:lnTo>
                    <a:lnTo>
                      <a:pt x="2335" y="16723"/>
                    </a:lnTo>
                    <a:lnTo>
                      <a:pt x="2335" y="17071"/>
                    </a:lnTo>
                    <a:lnTo>
                      <a:pt x="2919" y="17071"/>
                    </a:lnTo>
                    <a:lnTo>
                      <a:pt x="2919" y="17419"/>
                    </a:lnTo>
                    <a:lnTo>
                      <a:pt x="3211" y="17419"/>
                    </a:lnTo>
                    <a:lnTo>
                      <a:pt x="3795" y="17768"/>
                    </a:lnTo>
                    <a:lnTo>
                      <a:pt x="3795" y="18116"/>
                    </a:lnTo>
                    <a:lnTo>
                      <a:pt x="4378" y="18116"/>
                    </a:lnTo>
                    <a:lnTo>
                      <a:pt x="4378" y="18813"/>
                    </a:lnTo>
                    <a:lnTo>
                      <a:pt x="4670" y="18813"/>
                    </a:lnTo>
                    <a:lnTo>
                      <a:pt x="5254" y="19161"/>
                    </a:lnTo>
                    <a:lnTo>
                      <a:pt x="5546" y="19161"/>
                    </a:lnTo>
                    <a:lnTo>
                      <a:pt x="6130" y="19510"/>
                    </a:lnTo>
                    <a:lnTo>
                      <a:pt x="6714" y="19510"/>
                    </a:lnTo>
                    <a:lnTo>
                      <a:pt x="7005" y="19510"/>
                    </a:lnTo>
                    <a:lnTo>
                      <a:pt x="7589" y="19858"/>
                    </a:lnTo>
                    <a:lnTo>
                      <a:pt x="7881" y="20555"/>
                    </a:lnTo>
                    <a:lnTo>
                      <a:pt x="8465" y="20555"/>
                    </a:lnTo>
                    <a:lnTo>
                      <a:pt x="9341" y="20555"/>
                    </a:lnTo>
                    <a:lnTo>
                      <a:pt x="9924" y="20555"/>
                    </a:lnTo>
                    <a:lnTo>
                      <a:pt x="10216" y="20903"/>
                    </a:lnTo>
                    <a:lnTo>
                      <a:pt x="11384" y="20903"/>
                    </a:lnTo>
                    <a:lnTo>
                      <a:pt x="11676" y="20903"/>
                    </a:lnTo>
                    <a:lnTo>
                      <a:pt x="12259" y="20903"/>
                    </a:lnTo>
                    <a:lnTo>
                      <a:pt x="13135" y="20903"/>
                    </a:lnTo>
                    <a:lnTo>
                      <a:pt x="14011" y="21252"/>
                    </a:lnTo>
                    <a:lnTo>
                      <a:pt x="14595" y="21252"/>
                    </a:lnTo>
                    <a:lnTo>
                      <a:pt x="14886" y="21252"/>
                    </a:lnTo>
                    <a:lnTo>
                      <a:pt x="15470" y="21252"/>
                    </a:lnTo>
                    <a:lnTo>
                      <a:pt x="16346" y="21252"/>
                    </a:lnTo>
                    <a:lnTo>
                      <a:pt x="16930" y="21252"/>
                    </a:lnTo>
                    <a:lnTo>
                      <a:pt x="17222" y="21252"/>
                    </a:lnTo>
                    <a:lnTo>
                      <a:pt x="17805" y="21252"/>
                    </a:lnTo>
                    <a:lnTo>
                      <a:pt x="18389" y="21252"/>
                    </a:lnTo>
                    <a:lnTo>
                      <a:pt x="19265" y="21252"/>
                    </a:lnTo>
                    <a:lnTo>
                      <a:pt x="19557" y="21252"/>
                    </a:lnTo>
                    <a:lnTo>
                      <a:pt x="20141" y="21252"/>
                    </a:lnTo>
                    <a:lnTo>
                      <a:pt x="20724" y="21252"/>
                    </a:lnTo>
                    <a:lnTo>
                      <a:pt x="21016" y="21252"/>
                    </a:lnTo>
                    <a:lnTo>
                      <a:pt x="21016" y="21600"/>
                    </a:lnTo>
                    <a:lnTo>
                      <a:pt x="21600" y="21600"/>
                    </a:lnTo>
                    <a:lnTo>
                      <a:pt x="21600" y="5923"/>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814" name="AutoShape 181"/>
              <p:cNvSpPr>
                <a:spLocks/>
              </p:cNvSpPr>
              <p:nvPr/>
            </p:nvSpPr>
            <p:spPr bwMode="auto">
              <a:xfrm>
                <a:off x="536" y="1256"/>
                <a:ext cx="53" cy="42"/>
              </a:xfrm>
              <a:custGeom>
                <a:avLst/>
                <a:gdLst>
                  <a:gd name="T0" fmla="*/ 0 w 21600"/>
                  <a:gd name="T1" fmla="*/ 0 h 21600"/>
                  <a:gd name="T2" fmla="*/ 21600 w 21600"/>
                  <a:gd name="T3" fmla="*/ 21600 h 21600"/>
                </a:gdLst>
                <a:ahLst/>
                <a:cxnLst/>
                <a:rect l="T0" t="T1" r="T2" b="T3"/>
                <a:pathLst>
                  <a:path w="21600" h="21600">
                    <a:moveTo>
                      <a:pt x="21600" y="21109"/>
                    </a:moveTo>
                    <a:lnTo>
                      <a:pt x="21600" y="0"/>
                    </a:lnTo>
                    <a:lnTo>
                      <a:pt x="20829" y="0"/>
                    </a:lnTo>
                    <a:lnTo>
                      <a:pt x="20443" y="0"/>
                    </a:lnTo>
                    <a:lnTo>
                      <a:pt x="18900" y="0"/>
                    </a:lnTo>
                    <a:lnTo>
                      <a:pt x="17743" y="0"/>
                    </a:lnTo>
                    <a:lnTo>
                      <a:pt x="17357" y="0"/>
                    </a:lnTo>
                    <a:lnTo>
                      <a:pt x="16586" y="0"/>
                    </a:lnTo>
                    <a:lnTo>
                      <a:pt x="15814" y="0"/>
                    </a:lnTo>
                    <a:lnTo>
                      <a:pt x="14657" y="0"/>
                    </a:lnTo>
                    <a:lnTo>
                      <a:pt x="13500" y="0"/>
                    </a:lnTo>
                    <a:lnTo>
                      <a:pt x="12729" y="0"/>
                    </a:lnTo>
                    <a:lnTo>
                      <a:pt x="11571" y="491"/>
                    </a:lnTo>
                    <a:lnTo>
                      <a:pt x="11186" y="491"/>
                    </a:lnTo>
                    <a:lnTo>
                      <a:pt x="9643" y="982"/>
                    </a:lnTo>
                    <a:lnTo>
                      <a:pt x="8486" y="982"/>
                    </a:lnTo>
                    <a:lnTo>
                      <a:pt x="7714" y="982"/>
                    </a:lnTo>
                    <a:lnTo>
                      <a:pt x="6557" y="1473"/>
                    </a:lnTo>
                    <a:lnTo>
                      <a:pt x="5400" y="1964"/>
                    </a:lnTo>
                    <a:lnTo>
                      <a:pt x="4629" y="1964"/>
                    </a:lnTo>
                    <a:lnTo>
                      <a:pt x="4243" y="3436"/>
                    </a:lnTo>
                    <a:lnTo>
                      <a:pt x="3086" y="3436"/>
                    </a:lnTo>
                    <a:lnTo>
                      <a:pt x="2314" y="3927"/>
                    </a:lnTo>
                    <a:lnTo>
                      <a:pt x="1543" y="4418"/>
                    </a:lnTo>
                    <a:lnTo>
                      <a:pt x="1157" y="5891"/>
                    </a:lnTo>
                    <a:lnTo>
                      <a:pt x="386" y="6382"/>
                    </a:lnTo>
                    <a:lnTo>
                      <a:pt x="386" y="7364"/>
                    </a:lnTo>
                    <a:lnTo>
                      <a:pt x="0" y="8836"/>
                    </a:lnTo>
                    <a:lnTo>
                      <a:pt x="0" y="9327"/>
                    </a:lnTo>
                    <a:lnTo>
                      <a:pt x="0" y="10800"/>
                    </a:lnTo>
                    <a:lnTo>
                      <a:pt x="0" y="12273"/>
                    </a:lnTo>
                    <a:lnTo>
                      <a:pt x="0" y="13745"/>
                    </a:lnTo>
                    <a:lnTo>
                      <a:pt x="386" y="14236"/>
                    </a:lnTo>
                    <a:lnTo>
                      <a:pt x="386" y="15218"/>
                    </a:lnTo>
                    <a:lnTo>
                      <a:pt x="1157" y="16200"/>
                    </a:lnTo>
                    <a:lnTo>
                      <a:pt x="1543" y="16691"/>
                    </a:lnTo>
                    <a:lnTo>
                      <a:pt x="2314" y="17182"/>
                    </a:lnTo>
                    <a:lnTo>
                      <a:pt x="3086" y="17673"/>
                    </a:lnTo>
                    <a:lnTo>
                      <a:pt x="4243" y="18655"/>
                    </a:lnTo>
                    <a:lnTo>
                      <a:pt x="4629" y="19145"/>
                    </a:lnTo>
                    <a:lnTo>
                      <a:pt x="5400" y="19636"/>
                    </a:lnTo>
                    <a:lnTo>
                      <a:pt x="6557" y="20127"/>
                    </a:lnTo>
                    <a:lnTo>
                      <a:pt x="7714" y="20127"/>
                    </a:lnTo>
                    <a:lnTo>
                      <a:pt x="8486" y="21109"/>
                    </a:lnTo>
                    <a:lnTo>
                      <a:pt x="9643" y="21109"/>
                    </a:lnTo>
                    <a:lnTo>
                      <a:pt x="10414" y="21109"/>
                    </a:lnTo>
                    <a:lnTo>
                      <a:pt x="11571" y="21109"/>
                    </a:lnTo>
                    <a:lnTo>
                      <a:pt x="12343" y="21600"/>
                    </a:lnTo>
                    <a:lnTo>
                      <a:pt x="13500" y="21600"/>
                    </a:lnTo>
                    <a:lnTo>
                      <a:pt x="14657" y="21600"/>
                    </a:lnTo>
                    <a:lnTo>
                      <a:pt x="15429" y="21600"/>
                    </a:lnTo>
                    <a:lnTo>
                      <a:pt x="16586" y="21600"/>
                    </a:lnTo>
                    <a:lnTo>
                      <a:pt x="17357" y="21600"/>
                    </a:lnTo>
                    <a:lnTo>
                      <a:pt x="17743" y="21600"/>
                    </a:lnTo>
                    <a:lnTo>
                      <a:pt x="18514" y="21600"/>
                    </a:lnTo>
                    <a:lnTo>
                      <a:pt x="18900" y="21600"/>
                    </a:lnTo>
                    <a:lnTo>
                      <a:pt x="20443" y="21600"/>
                    </a:lnTo>
                    <a:lnTo>
                      <a:pt x="20829" y="21600"/>
                    </a:lnTo>
                    <a:lnTo>
                      <a:pt x="20829" y="21109"/>
                    </a:lnTo>
                    <a:lnTo>
                      <a:pt x="21600" y="21109"/>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815" name="AutoShape 182"/>
              <p:cNvSpPr>
                <a:spLocks/>
              </p:cNvSpPr>
              <p:nvPr/>
            </p:nvSpPr>
            <p:spPr bwMode="auto">
              <a:xfrm>
                <a:off x="592" y="1208"/>
                <a:ext cx="6" cy="164"/>
              </a:xfrm>
              <a:custGeom>
                <a:avLst/>
                <a:gdLst>
                  <a:gd name="T0" fmla="*/ 0 w 21600"/>
                  <a:gd name="T1" fmla="*/ 0 h 21600"/>
                  <a:gd name="T2" fmla="*/ 21600 w 21600"/>
                  <a:gd name="T3" fmla="*/ 21600 h 21600"/>
                </a:gdLst>
                <a:ahLst/>
                <a:cxnLst/>
                <a:rect l="T0" t="T1" r="T2" b="T3"/>
                <a:pathLst>
                  <a:path w="21600" h="21600">
                    <a:moveTo>
                      <a:pt x="21600" y="21600"/>
                    </a:moveTo>
                    <a:lnTo>
                      <a:pt x="21600" y="6028"/>
                    </a:lnTo>
                    <a:lnTo>
                      <a:pt x="0" y="0"/>
                    </a:lnTo>
                    <a:lnTo>
                      <a:pt x="0" y="18084"/>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816" name="Rectangle 183"/>
              <p:cNvSpPr>
                <a:spLocks/>
              </p:cNvSpPr>
              <p:nvPr/>
            </p:nvSpPr>
            <p:spPr bwMode="auto">
              <a:xfrm>
                <a:off x="600" y="1280"/>
                <a:ext cx="52" cy="19"/>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817" name="Rectangle 184"/>
              <p:cNvSpPr>
                <a:spLocks/>
              </p:cNvSpPr>
              <p:nvPr/>
            </p:nvSpPr>
            <p:spPr bwMode="auto">
              <a:xfrm>
                <a:off x="600" y="1280"/>
                <a:ext cx="52" cy="19"/>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818" name="Rectangle 185"/>
              <p:cNvSpPr>
                <a:spLocks/>
              </p:cNvSpPr>
              <p:nvPr/>
            </p:nvSpPr>
            <p:spPr bwMode="auto">
              <a:xfrm>
                <a:off x="48" y="1544"/>
                <a:ext cx="31" cy="18"/>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819" name="Rectangle 186"/>
              <p:cNvSpPr>
                <a:spLocks/>
              </p:cNvSpPr>
              <p:nvPr/>
            </p:nvSpPr>
            <p:spPr bwMode="auto">
              <a:xfrm>
                <a:off x="48" y="1544"/>
                <a:ext cx="31" cy="18"/>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820" name="AutoShape 187"/>
              <p:cNvSpPr>
                <a:spLocks/>
              </p:cNvSpPr>
              <p:nvPr/>
            </p:nvSpPr>
            <p:spPr bwMode="auto">
              <a:xfrm>
                <a:off x="72" y="1520"/>
                <a:ext cx="63" cy="59"/>
              </a:xfrm>
              <a:custGeom>
                <a:avLst/>
                <a:gdLst>
                  <a:gd name="T0" fmla="*/ 0 w 21600"/>
                  <a:gd name="T1" fmla="*/ 0 h 21600"/>
                  <a:gd name="T2" fmla="*/ 21600 w 21600"/>
                  <a:gd name="T3" fmla="*/ 21600 h 21600"/>
                </a:gdLst>
                <a:ahLst/>
                <a:cxnLst/>
                <a:rect l="T0" t="T1" r="T2" b="T3"/>
                <a:pathLst>
                  <a:path w="21600" h="21600">
                    <a:moveTo>
                      <a:pt x="0" y="16374"/>
                    </a:moveTo>
                    <a:lnTo>
                      <a:pt x="0" y="0"/>
                    </a:lnTo>
                    <a:lnTo>
                      <a:pt x="655" y="0"/>
                    </a:lnTo>
                    <a:lnTo>
                      <a:pt x="1636" y="0"/>
                    </a:lnTo>
                    <a:lnTo>
                      <a:pt x="2618" y="0"/>
                    </a:lnTo>
                    <a:lnTo>
                      <a:pt x="3273" y="0"/>
                    </a:lnTo>
                    <a:lnTo>
                      <a:pt x="4255" y="0"/>
                    </a:lnTo>
                    <a:lnTo>
                      <a:pt x="4909" y="0"/>
                    </a:lnTo>
                    <a:lnTo>
                      <a:pt x="5891" y="0"/>
                    </a:lnTo>
                    <a:lnTo>
                      <a:pt x="6545" y="0"/>
                    </a:lnTo>
                    <a:lnTo>
                      <a:pt x="7527" y="0"/>
                    </a:lnTo>
                    <a:lnTo>
                      <a:pt x="8509" y="0"/>
                    </a:lnTo>
                    <a:lnTo>
                      <a:pt x="9491" y="697"/>
                    </a:lnTo>
                    <a:lnTo>
                      <a:pt x="10473" y="697"/>
                    </a:lnTo>
                    <a:lnTo>
                      <a:pt x="11455" y="1045"/>
                    </a:lnTo>
                    <a:lnTo>
                      <a:pt x="12764" y="1045"/>
                    </a:lnTo>
                    <a:lnTo>
                      <a:pt x="13091" y="1394"/>
                    </a:lnTo>
                    <a:lnTo>
                      <a:pt x="14073" y="1394"/>
                    </a:lnTo>
                    <a:lnTo>
                      <a:pt x="15382" y="1742"/>
                    </a:lnTo>
                    <a:lnTo>
                      <a:pt x="16364" y="2439"/>
                    </a:lnTo>
                    <a:lnTo>
                      <a:pt x="16691" y="2787"/>
                    </a:lnTo>
                    <a:lnTo>
                      <a:pt x="17673" y="3135"/>
                    </a:lnTo>
                    <a:lnTo>
                      <a:pt x="18327" y="3484"/>
                    </a:lnTo>
                    <a:lnTo>
                      <a:pt x="19309" y="4529"/>
                    </a:lnTo>
                    <a:lnTo>
                      <a:pt x="19309" y="4877"/>
                    </a:lnTo>
                    <a:lnTo>
                      <a:pt x="20291" y="5574"/>
                    </a:lnTo>
                    <a:lnTo>
                      <a:pt x="20291" y="6619"/>
                    </a:lnTo>
                    <a:lnTo>
                      <a:pt x="20945" y="7316"/>
                    </a:lnTo>
                    <a:lnTo>
                      <a:pt x="21600" y="8361"/>
                    </a:lnTo>
                    <a:lnTo>
                      <a:pt x="21600" y="9406"/>
                    </a:lnTo>
                    <a:lnTo>
                      <a:pt x="21600" y="10103"/>
                    </a:lnTo>
                    <a:lnTo>
                      <a:pt x="21600" y="10800"/>
                    </a:lnTo>
                    <a:lnTo>
                      <a:pt x="21600" y="11845"/>
                    </a:lnTo>
                    <a:lnTo>
                      <a:pt x="21600" y="12542"/>
                    </a:lnTo>
                    <a:lnTo>
                      <a:pt x="21600" y="12890"/>
                    </a:lnTo>
                    <a:lnTo>
                      <a:pt x="21600" y="13239"/>
                    </a:lnTo>
                    <a:lnTo>
                      <a:pt x="21600" y="13935"/>
                    </a:lnTo>
                    <a:lnTo>
                      <a:pt x="20945" y="14632"/>
                    </a:lnTo>
                    <a:lnTo>
                      <a:pt x="20945" y="14981"/>
                    </a:lnTo>
                    <a:lnTo>
                      <a:pt x="20291" y="16026"/>
                    </a:lnTo>
                    <a:lnTo>
                      <a:pt x="20291" y="16374"/>
                    </a:lnTo>
                    <a:lnTo>
                      <a:pt x="19964" y="16723"/>
                    </a:lnTo>
                    <a:lnTo>
                      <a:pt x="19964" y="17071"/>
                    </a:lnTo>
                    <a:lnTo>
                      <a:pt x="19309" y="17768"/>
                    </a:lnTo>
                    <a:lnTo>
                      <a:pt x="18982" y="18116"/>
                    </a:lnTo>
                    <a:lnTo>
                      <a:pt x="18327" y="18465"/>
                    </a:lnTo>
                    <a:lnTo>
                      <a:pt x="17673" y="18813"/>
                    </a:lnTo>
                    <a:lnTo>
                      <a:pt x="17345" y="19510"/>
                    </a:lnTo>
                    <a:lnTo>
                      <a:pt x="16691" y="19510"/>
                    </a:lnTo>
                    <a:lnTo>
                      <a:pt x="16364" y="19858"/>
                    </a:lnTo>
                    <a:lnTo>
                      <a:pt x="15709" y="19858"/>
                    </a:lnTo>
                    <a:lnTo>
                      <a:pt x="15382" y="20206"/>
                    </a:lnTo>
                    <a:lnTo>
                      <a:pt x="14727" y="20206"/>
                    </a:lnTo>
                    <a:lnTo>
                      <a:pt x="14073" y="20555"/>
                    </a:lnTo>
                    <a:lnTo>
                      <a:pt x="13745" y="20555"/>
                    </a:lnTo>
                    <a:lnTo>
                      <a:pt x="12764" y="20555"/>
                    </a:lnTo>
                    <a:lnTo>
                      <a:pt x="12109" y="20555"/>
                    </a:lnTo>
                    <a:lnTo>
                      <a:pt x="12109" y="20903"/>
                    </a:lnTo>
                    <a:lnTo>
                      <a:pt x="11455" y="20903"/>
                    </a:lnTo>
                    <a:lnTo>
                      <a:pt x="11127" y="20903"/>
                    </a:lnTo>
                    <a:lnTo>
                      <a:pt x="10473" y="20903"/>
                    </a:lnTo>
                    <a:lnTo>
                      <a:pt x="10145" y="20903"/>
                    </a:lnTo>
                    <a:lnTo>
                      <a:pt x="9491" y="20903"/>
                    </a:lnTo>
                    <a:lnTo>
                      <a:pt x="8836" y="20903"/>
                    </a:lnTo>
                    <a:lnTo>
                      <a:pt x="8509" y="20903"/>
                    </a:lnTo>
                    <a:lnTo>
                      <a:pt x="7855" y="20903"/>
                    </a:lnTo>
                    <a:lnTo>
                      <a:pt x="7527" y="20903"/>
                    </a:lnTo>
                    <a:lnTo>
                      <a:pt x="6873" y="20903"/>
                    </a:lnTo>
                    <a:lnTo>
                      <a:pt x="6545" y="21600"/>
                    </a:lnTo>
                    <a:lnTo>
                      <a:pt x="5891" y="21600"/>
                    </a:lnTo>
                    <a:lnTo>
                      <a:pt x="5236" y="21600"/>
                    </a:lnTo>
                    <a:lnTo>
                      <a:pt x="4909" y="21600"/>
                    </a:lnTo>
                    <a:lnTo>
                      <a:pt x="0" y="16374"/>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821" name="AutoShape 188"/>
              <p:cNvSpPr>
                <a:spLocks/>
              </p:cNvSpPr>
              <p:nvPr/>
            </p:nvSpPr>
            <p:spPr bwMode="auto">
              <a:xfrm>
                <a:off x="80" y="1528"/>
                <a:ext cx="52" cy="41"/>
              </a:xfrm>
              <a:custGeom>
                <a:avLst/>
                <a:gdLst>
                  <a:gd name="T0" fmla="*/ 0 w 21600"/>
                  <a:gd name="T1" fmla="*/ 0 h 21600"/>
                  <a:gd name="T2" fmla="*/ 21600 w 21600"/>
                  <a:gd name="T3" fmla="*/ 21600 h 21600"/>
                </a:gdLst>
                <a:ahLst/>
                <a:cxnLst/>
                <a:rect l="T0" t="T1" r="T2" b="T3"/>
                <a:pathLst>
                  <a:path w="21600" h="21600">
                    <a:moveTo>
                      <a:pt x="0" y="21098"/>
                    </a:moveTo>
                    <a:lnTo>
                      <a:pt x="0" y="0"/>
                    </a:lnTo>
                    <a:lnTo>
                      <a:pt x="800" y="0"/>
                    </a:lnTo>
                    <a:lnTo>
                      <a:pt x="1200" y="0"/>
                    </a:lnTo>
                    <a:lnTo>
                      <a:pt x="2000" y="0"/>
                    </a:lnTo>
                    <a:lnTo>
                      <a:pt x="2400" y="0"/>
                    </a:lnTo>
                    <a:lnTo>
                      <a:pt x="4000" y="0"/>
                    </a:lnTo>
                    <a:lnTo>
                      <a:pt x="4400" y="0"/>
                    </a:lnTo>
                    <a:lnTo>
                      <a:pt x="5200" y="0"/>
                    </a:lnTo>
                    <a:lnTo>
                      <a:pt x="5600" y="0"/>
                    </a:lnTo>
                    <a:lnTo>
                      <a:pt x="7200" y="0"/>
                    </a:lnTo>
                    <a:lnTo>
                      <a:pt x="8400" y="0"/>
                    </a:lnTo>
                    <a:lnTo>
                      <a:pt x="8800" y="0"/>
                    </a:lnTo>
                    <a:lnTo>
                      <a:pt x="9600" y="0"/>
                    </a:lnTo>
                    <a:lnTo>
                      <a:pt x="10800" y="502"/>
                    </a:lnTo>
                    <a:lnTo>
                      <a:pt x="11600" y="502"/>
                    </a:lnTo>
                    <a:lnTo>
                      <a:pt x="12800" y="1005"/>
                    </a:lnTo>
                    <a:lnTo>
                      <a:pt x="13200" y="1507"/>
                    </a:lnTo>
                    <a:lnTo>
                      <a:pt x="15200" y="1507"/>
                    </a:lnTo>
                    <a:lnTo>
                      <a:pt x="16000" y="2009"/>
                    </a:lnTo>
                    <a:lnTo>
                      <a:pt x="16400" y="2009"/>
                    </a:lnTo>
                    <a:lnTo>
                      <a:pt x="17200" y="3516"/>
                    </a:lnTo>
                    <a:lnTo>
                      <a:pt x="18400" y="4019"/>
                    </a:lnTo>
                    <a:lnTo>
                      <a:pt x="19200" y="4521"/>
                    </a:lnTo>
                    <a:lnTo>
                      <a:pt x="19600" y="5023"/>
                    </a:lnTo>
                    <a:lnTo>
                      <a:pt x="19600" y="5526"/>
                    </a:lnTo>
                    <a:lnTo>
                      <a:pt x="20400" y="7033"/>
                    </a:lnTo>
                    <a:lnTo>
                      <a:pt x="20800" y="8037"/>
                    </a:lnTo>
                    <a:lnTo>
                      <a:pt x="20800" y="8540"/>
                    </a:lnTo>
                    <a:lnTo>
                      <a:pt x="21600" y="10046"/>
                    </a:lnTo>
                    <a:lnTo>
                      <a:pt x="21600" y="10549"/>
                    </a:lnTo>
                    <a:lnTo>
                      <a:pt x="21600" y="12558"/>
                    </a:lnTo>
                    <a:lnTo>
                      <a:pt x="20800" y="13060"/>
                    </a:lnTo>
                    <a:lnTo>
                      <a:pt x="20800" y="14065"/>
                    </a:lnTo>
                    <a:lnTo>
                      <a:pt x="20400" y="15572"/>
                    </a:lnTo>
                    <a:lnTo>
                      <a:pt x="19600" y="16074"/>
                    </a:lnTo>
                    <a:lnTo>
                      <a:pt x="19600" y="17079"/>
                    </a:lnTo>
                    <a:lnTo>
                      <a:pt x="19200" y="17581"/>
                    </a:lnTo>
                    <a:lnTo>
                      <a:pt x="18400" y="17581"/>
                    </a:lnTo>
                    <a:lnTo>
                      <a:pt x="17200" y="19088"/>
                    </a:lnTo>
                    <a:lnTo>
                      <a:pt x="16400" y="19591"/>
                    </a:lnTo>
                    <a:lnTo>
                      <a:pt x="16000" y="19591"/>
                    </a:lnTo>
                    <a:lnTo>
                      <a:pt x="15200" y="20093"/>
                    </a:lnTo>
                    <a:lnTo>
                      <a:pt x="13200" y="20093"/>
                    </a:lnTo>
                    <a:lnTo>
                      <a:pt x="12800" y="21098"/>
                    </a:lnTo>
                    <a:lnTo>
                      <a:pt x="11600" y="21098"/>
                    </a:lnTo>
                    <a:lnTo>
                      <a:pt x="10800" y="21098"/>
                    </a:lnTo>
                    <a:lnTo>
                      <a:pt x="9600" y="21098"/>
                    </a:lnTo>
                    <a:lnTo>
                      <a:pt x="8800" y="21600"/>
                    </a:lnTo>
                    <a:lnTo>
                      <a:pt x="8400" y="21600"/>
                    </a:lnTo>
                    <a:lnTo>
                      <a:pt x="7200" y="21600"/>
                    </a:lnTo>
                    <a:lnTo>
                      <a:pt x="5600" y="21600"/>
                    </a:lnTo>
                    <a:lnTo>
                      <a:pt x="5200" y="21600"/>
                    </a:lnTo>
                    <a:lnTo>
                      <a:pt x="4400" y="21600"/>
                    </a:lnTo>
                    <a:lnTo>
                      <a:pt x="4000" y="21600"/>
                    </a:lnTo>
                    <a:lnTo>
                      <a:pt x="2400" y="21600"/>
                    </a:lnTo>
                    <a:lnTo>
                      <a:pt x="2000" y="21600"/>
                    </a:lnTo>
                    <a:lnTo>
                      <a:pt x="1200" y="21600"/>
                    </a:lnTo>
                    <a:lnTo>
                      <a:pt x="800" y="21600"/>
                    </a:lnTo>
                    <a:lnTo>
                      <a:pt x="0" y="21098"/>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822" name="Line 189"/>
              <p:cNvSpPr>
                <a:spLocks noChangeShapeType="1"/>
              </p:cNvSpPr>
              <p:nvPr/>
            </p:nvSpPr>
            <p:spPr bwMode="auto">
              <a:xfrm>
                <a:off x="801" y="889"/>
                <a:ext cx="8" cy="73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823" name="Line 190"/>
              <p:cNvSpPr>
                <a:spLocks noChangeShapeType="1"/>
              </p:cNvSpPr>
              <p:nvPr/>
            </p:nvSpPr>
            <p:spPr bwMode="auto">
              <a:xfrm>
                <a:off x="667" y="884"/>
                <a:ext cx="138" cy="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824" name="Line 191"/>
              <p:cNvSpPr>
                <a:spLocks noChangeShapeType="1"/>
              </p:cNvSpPr>
              <p:nvPr/>
            </p:nvSpPr>
            <p:spPr bwMode="auto">
              <a:xfrm>
                <a:off x="667" y="1619"/>
                <a:ext cx="138" cy="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grpSp>
        <p:sp>
          <p:nvSpPr>
            <p:cNvPr id="26635" name="Rectangle 192"/>
            <p:cNvSpPr>
              <a:spLocks/>
            </p:cNvSpPr>
            <p:nvPr/>
          </p:nvSpPr>
          <p:spPr bwMode="auto">
            <a:xfrm>
              <a:off x="360045" y="3716361"/>
              <a:ext cx="1508760" cy="241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ctr">
                <a:lnSpc>
                  <a:spcPct val="103000"/>
                </a:lnSpc>
                <a:tabLst>
                  <a:tab pos="352425" algn="l"/>
                  <a:tab pos="706438" algn="l"/>
                  <a:tab pos="1060450" algn="l"/>
                  <a:tab pos="1414463" algn="l"/>
                  <a:tab pos="1781175" algn="l"/>
                  <a:tab pos="2135188" algn="l"/>
                  <a:tab pos="2489200" algn="l"/>
                  <a:tab pos="2843213" algn="l"/>
                  <a:tab pos="3198813" algn="l"/>
                  <a:tab pos="3552825" algn="l"/>
                  <a:tab pos="3906838" algn="l"/>
                  <a:tab pos="4260850" algn="l"/>
                </a:tabLst>
              </a:pPr>
              <a:r>
                <a:rPr lang="en-US" sz="1600" b="1">
                  <a:solidFill>
                    <a:srgbClr val="006600"/>
                  </a:solidFill>
                  <a:latin typeface="Arial" charset="0"/>
                  <a:sym typeface="Arial" charset="0"/>
                </a:rPr>
                <a:t>DNA/RNA</a:t>
              </a:r>
            </a:p>
          </p:txBody>
        </p:sp>
        <p:pic>
          <p:nvPicPr>
            <p:cNvPr id="26636" name="Picture 194"/>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2660333" y="1748971"/>
              <a:ext cx="1734503"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26637" name="AutoShape 198"/>
            <p:cNvSpPr>
              <a:spLocks/>
            </p:cNvSpPr>
            <p:nvPr/>
          </p:nvSpPr>
          <p:spPr bwMode="auto">
            <a:xfrm>
              <a:off x="7098030" y="2234746"/>
              <a:ext cx="671513" cy="365760"/>
            </a:xfrm>
            <a:custGeom>
              <a:avLst/>
              <a:gdLst>
                <a:gd name="T0" fmla="*/ 0 w 21600"/>
                <a:gd name="T1" fmla="*/ 0 h 21600"/>
                <a:gd name="T2" fmla="*/ 21600 w 21600"/>
                <a:gd name="T3" fmla="*/ 21600 h 21600"/>
              </a:gdLst>
              <a:ahLst/>
              <a:cxnLst/>
              <a:rect l="T0" t="T1" r="T2" b="T3"/>
              <a:pathLst>
                <a:path w="21600" h="21600">
                  <a:moveTo>
                    <a:pt x="10797" y="0"/>
                  </a:moveTo>
                  <a:lnTo>
                    <a:pt x="10797" y="5400"/>
                  </a:lnTo>
                  <a:lnTo>
                    <a:pt x="0" y="5400"/>
                  </a:lnTo>
                  <a:lnTo>
                    <a:pt x="0" y="16200"/>
                  </a:lnTo>
                  <a:lnTo>
                    <a:pt x="10797" y="16200"/>
                  </a:lnTo>
                  <a:lnTo>
                    <a:pt x="10797" y="21600"/>
                  </a:lnTo>
                  <a:lnTo>
                    <a:pt x="21600" y="10800"/>
                  </a:lnTo>
                  <a:lnTo>
                    <a:pt x="10797" y="0"/>
                  </a:lnTo>
                  <a:close/>
                  <a:moveTo>
                    <a:pt x="10797" y="0"/>
                  </a:moveTo>
                </a:path>
              </a:pathLst>
            </a:custGeom>
            <a:solidFill>
              <a:srgbClr val="FF3300"/>
            </a:solidFill>
            <a:ln w="12700">
              <a:solidFill>
                <a:srgbClr val="FF3300"/>
              </a:solidFill>
              <a:miter lim="800000"/>
              <a:headEnd/>
              <a:tailEnd/>
            </a:ln>
          </p:spPr>
          <p:txBody>
            <a:bodyPr lIns="0" tIns="0" rIns="0" bIns="0"/>
            <a:lstStyle/>
            <a:p>
              <a:endParaRPr lang="en-US"/>
            </a:p>
          </p:txBody>
        </p:sp>
        <p:sp>
          <p:nvSpPr>
            <p:cNvPr id="26638" name="Rectangle 199"/>
            <p:cNvSpPr>
              <a:spLocks/>
            </p:cNvSpPr>
            <p:nvPr/>
          </p:nvSpPr>
          <p:spPr bwMode="auto">
            <a:xfrm>
              <a:off x="5750719" y="3743506"/>
              <a:ext cx="96012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ctr">
                <a:lnSpc>
                  <a:spcPct val="103000"/>
                </a:lnSpc>
                <a:tabLst>
                  <a:tab pos="1060450" algn="l"/>
                  <a:tab pos="1414463" algn="l"/>
                  <a:tab pos="1781175" algn="l"/>
                  <a:tab pos="2135188" algn="l"/>
                  <a:tab pos="2489200" algn="l"/>
                  <a:tab pos="2843213" algn="l"/>
                  <a:tab pos="3198813" algn="l"/>
                  <a:tab pos="3552825" algn="l"/>
                  <a:tab pos="3906838" algn="l"/>
                  <a:tab pos="4260850" algn="l"/>
                </a:tabLst>
              </a:pPr>
              <a:r>
                <a:rPr lang="en-US" sz="1600" b="1">
                  <a:solidFill>
                    <a:srgbClr val="006600"/>
                  </a:solidFill>
                  <a:latin typeface="Arial" charset="0"/>
                  <a:sym typeface="Arial" charset="0"/>
                </a:rPr>
                <a:t>Cells</a:t>
              </a:r>
            </a:p>
          </p:txBody>
        </p:sp>
        <p:pic>
          <p:nvPicPr>
            <p:cNvPr id="26639" name="Picture 200"/>
            <p:cNvPicPr>
              <a:picLocks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5409248" y="1766116"/>
              <a:ext cx="1474470" cy="15659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166966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bwMode="auto">
          <a:xfrm>
            <a:off x="457200" y="115888"/>
            <a:ext cx="8229600" cy="5762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atin typeface="Calibri" charset="0"/>
                <a:ea typeface="MS PGothic" charset="0"/>
              </a:rPr>
              <a:t>SciLifeLab mission</a:t>
            </a:r>
          </a:p>
        </p:txBody>
      </p:sp>
      <p:sp>
        <p:nvSpPr>
          <p:cNvPr id="4" name="Rectangle 3"/>
          <p:cNvSpPr/>
          <p:nvPr/>
        </p:nvSpPr>
        <p:spPr>
          <a:xfrm>
            <a:off x="8027988" y="6524625"/>
            <a:ext cx="936625" cy="217488"/>
          </a:xfrm>
          <a:prstGeom prst="rect">
            <a:avLst/>
          </a:prstGeom>
          <a:solidFill>
            <a:srgbClr val="E9E9E9"/>
          </a:solidFill>
          <a:ln>
            <a:noFill/>
          </a:ln>
          <a:effectLst/>
        </p:spPr>
        <p:style>
          <a:lnRef idx="1">
            <a:schemeClr val="dk1"/>
          </a:lnRef>
          <a:fillRef idx="2">
            <a:schemeClr val="dk1"/>
          </a:fillRef>
          <a:effectRef idx="1">
            <a:schemeClr val="dk1"/>
          </a:effectRef>
          <a:fontRef idx="minor">
            <a:schemeClr val="dk1"/>
          </a:fontRef>
        </p:style>
        <p:txBody>
          <a:bodyPr lIns="91436" tIns="45716" rIns="91436" bIns="45716" anchor="ctr"/>
          <a:lstStyle/>
          <a:p>
            <a:pPr algn="ctr" defTabSz="914364">
              <a:defRPr/>
            </a:pPr>
            <a:endParaRPr lang="en-US" dirty="0">
              <a:solidFill>
                <a:prstClr val="black"/>
              </a:solidFill>
              <a:latin typeface="Calibri"/>
            </a:endParaRPr>
          </a:p>
        </p:txBody>
      </p:sp>
      <p:sp>
        <p:nvSpPr>
          <p:cNvPr id="5" name="Rectangle 4"/>
          <p:cNvSpPr/>
          <p:nvPr/>
        </p:nvSpPr>
        <p:spPr>
          <a:xfrm>
            <a:off x="8027988" y="6524625"/>
            <a:ext cx="936625" cy="217488"/>
          </a:xfrm>
          <a:prstGeom prst="rect">
            <a:avLst/>
          </a:prstGeom>
          <a:solidFill>
            <a:srgbClr val="E9E9E9"/>
          </a:solidFill>
          <a:ln>
            <a:noFill/>
          </a:ln>
          <a:effectLst/>
        </p:spPr>
        <p:style>
          <a:lnRef idx="1">
            <a:schemeClr val="dk1"/>
          </a:lnRef>
          <a:fillRef idx="2">
            <a:schemeClr val="dk1"/>
          </a:fillRef>
          <a:effectRef idx="1">
            <a:schemeClr val="dk1"/>
          </a:effectRef>
          <a:fontRef idx="minor">
            <a:schemeClr val="dk1"/>
          </a:fontRef>
        </p:style>
        <p:txBody>
          <a:bodyPr lIns="91436" tIns="45716" rIns="91436" bIns="45716" anchor="ctr"/>
          <a:lstStyle/>
          <a:p>
            <a:pPr algn="ctr" defTabSz="914364">
              <a:defRPr/>
            </a:pPr>
            <a:endParaRPr lang="en-US" dirty="0">
              <a:solidFill>
                <a:prstClr val="black"/>
              </a:solidFill>
              <a:latin typeface="Calibri"/>
            </a:endParaRPr>
          </a:p>
        </p:txBody>
      </p:sp>
      <p:sp>
        <p:nvSpPr>
          <p:cNvPr id="6" name="Rectangle 5"/>
          <p:cNvSpPr/>
          <p:nvPr/>
        </p:nvSpPr>
        <p:spPr>
          <a:xfrm>
            <a:off x="3721985" y="1042799"/>
            <a:ext cx="5268028" cy="6052931"/>
          </a:xfrm>
          <a:prstGeom prst="rect">
            <a:avLst/>
          </a:prstGeom>
        </p:spPr>
        <p:txBody>
          <a:bodyPr wrap="square" lIns="91436" tIns="45716" rIns="91436" bIns="45716">
            <a:spAutoFit/>
          </a:bodyPr>
          <a:lstStyle/>
          <a:p>
            <a:pPr>
              <a:lnSpc>
                <a:spcPct val="140000"/>
              </a:lnSpc>
              <a:defRPr/>
            </a:pPr>
            <a:r>
              <a:rPr lang="en-US" sz="2000" dirty="0">
                <a:solidFill>
                  <a:srgbClr val="000000"/>
                </a:solidFill>
                <a:ea typeface="MS PGothic" pitchFamily="34" charset="-128"/>
              </a:rPr>
              <a:t>Technology platforms for national use</a:t>
            </a:r>
          </a:p>
          <a:p>
            <a:pPr marL="742740" lvl="1" indent="-285684">
              <a:lnSpc>
                <a:spcPct val="140000"/>
              </a:lnSpc>
              <a:buFont typeface="Arial"/>
              <a:buChar char="•"/>
              <a:defRPr/>
            </a:pPr>
            <a:r>
              <a:rPr lang="en-US" sz="2000" dirty="0">
                <a:solidFill>
                  <a:srgbClr val="000000"/>
                </a:solidFill>
                <a:ea typeface="MS PGothic" pitchFamily="34" charset="-128"/>
              </a:rPr>
              <a:t>Service</a:t>
            </a:r>
          </a:p>
          <a:p>
            <a:pPr marL="742740" lvl="1" indent="-285684">
              <a:lnSpc>
                <a:spcPct val="140000"/>
              </a:lnSpc>
              <a:buFont typeface="Arial"/>
              <a:buChar char="•"/>
              <a:defRPr/>
            </a:pPr>
            <a:r>
              <a:rPr lang="en-US" sz="2000" dirty="0">
                <a:solidFill>
                  <a:srgbClr val="000000"/>
                </a:solidFill>
                <a:ea typeface="MS PGothic" pitchFamily="34" charset="-128"/>
              </a:rPr>
              <a:t>Technology Development</a:t>
            </a:r>
          </a:p>
          <a:p>
            <a:pPr marL="742740" lvl="1" indent="-285684">
              <a:lnSpc>
                <a:spcPct val="140000"/>
              </a:lnSpc>
              <a:buFont typeface="Arial"/>
              <a:buChar char="•"/>
              <a:defRPr/>
            </a:pPr>
            <a:r>
              <a:rPr lang="en-US" sz="2000" dirty="0">
                <a:solidFill>
                  <a:srgbClr val="000000"/>
                </a:solidFill>
                <a:ea typeface="MS PGothic" pitchFamily="34" charset="-128"/>
              </a:rPr>
              <a:t>Analytical support</a:t>
            </a:r>
          </a:p>
          <a:p>
            <a:pPr marL="742740" lvl="1" indent="-285684">
              <a:lnSpc>
                <a:spcPct val="140000"/>
              </a:lnSpc>
              <a:buFont typeface="Arial"/>
              <a:buChar char="•"/>
              <a:defRPr/>
            </a:pPr>
            <a:r>
              <a:rPr lang="en-US" sz="2000" dirty="0">
                <a:solidFill>
                  <a:srgbClr val="000000"/>
                </a:solidFill>
                <a:ea typeface="MS PGothic" pitchFamily="34" charset="-128"/>
              </a:rPr>
              <a:t>Courses and workshops</a:t>
            </a:r>
          </a:p>
          <a:p>
            <a:pPr marL="742812" lvl="1" indent="-285684">
              <a:lnSpc>
                <a:spcPct val="140000"/>
              </a:lnSpc>
              <a:defRPr/>
            </a:pPr>
            <a:endParaRPr lang="en-US" sz="2000" dirty="0">
              <a:solidFill>
                <a:srgbClr val="000000"/>
              </a:solidFill>
              <a:ea typeface="MS PGothic" pitchFamily="34" charset="-128"/>
            </a:endParaRPr>
          </a:p>
          <a:p>
            <a:pPr marL="285612" indent="-285684">
              <a:lnSpc>
                <a:spcPct val="140000"/>
              </a:lnSpc>
              <a:defRPr/>
            </a:pPr>
            <a:r>
              <a:rPr lang="en-US" sz="2000" dirty="0">
                <a:solidFill>
                  <a:srgbClr val="000000"/>
                </a:solidFill>
                <a:ea typeface="MS PGothic" pitchFamily="34" charset="-128"/>
              </a:rPr>
              <a:t>Generate a strong research environment</a:t>
            </a:r>
          </a:p>
          <a:p>
            <a:pPr marL="742740" lvl="1" indent="-285684">
              <a:lnSpc>
                <a:spcPct val="140000"/>
              </a:lnSpc>
              <a:buFont typeface="Arial"/>
              <a:buChar char="•"/>
              <a:defRPr/>
            </a:pPr>
            <a:r>
              <a:rPr lang="en-US" sz="2000" dirty="0">
                <a:solidFill>
                  <a:srgbClr val="000000"/>
                </a:solidFill>
                <a:ea typeface="MS PGothic" pitchFamily="34" charset="-128"/>
              </a:rPr>
              <a:t>Affiliated faculty </a:t>
            </a:r>
          </a:p>
          <a:p>
            <a:pPr marL="742740" lvl="1" indent="-285684">
              <a:lnSpc>
                <a:spcPct val="140000"/>
              </a:lnSpc>
              <a:buFont typeface="Arial"/>
              <a:buChar char="•"/>
              <a:defRPr/>
            </a:pPr>
            <a:r>
              <a:rPr lang="en-US" sz="2000" dirty="0" err="1">
                <a:solidFill>
                  <a:srgbClr val="000000"/>
                </a:solidFill>
                <a:ea typeface="MS PGothic" pitchFamily="34" charset="-128"/>
              </a:rPr>
              <a:t>SciLifeLab</a:t>
            </a:r>
            <a:r>
              <a:rPr lang="en-US" sz="2000" dirty="0">
                <a:solidFill>
                  <a:srgbClr val="000000"/>
                </a:solidFill>
                <a:ea typeface="MS PGothic" pitchFamily="34" charset="-128"/>
              </a:rPr>
              <a:t> Fellows Program</a:t>
            </a:r>
          </a:p>
          <a:p>
            <a:pPr marL="742740" lvl="1" indent="-285684">
              <a:lnSpc>
                <a:spcPct val="140000"/>
              </a:lnSpc>
              <a:buFont typeface="Arial"/>
              <a:buChar char="•"/>
              <a:defRPr/>
            </a:pPr>
            <a:r>
              <a:rPr lang="en-US" sz="2000" dirty="0">
                <a:solidFill>
                  <a:srgbClr val="000000"/>
                </a:solidFill>
                <a:ea typeface="MS PGothic" pitchFamily="34" charset="-128"/>
              </a:rPr>
              <a:t>National projects</a:t>
            </a:r>
          </a:p>
          <a:p>
            <a:pPr marL="742740" lvl="1" indent="-285684">
              <a:lnSpc>
                <a:spcPct val="140000"/>
              </a:lnSpc>
              <a:buFont typeface="Arial"/>
              <a:buChar char="•"/>
              <a:defRPr/>
            </a:pPr>
            <a:r>
              <a:rPr lang="en-US" sz="2000" dirty="0">
                <a:solidFill>
                  <a:srgbClr val="000000"/>
                </a:solidFill>
                <a:ea typeface="MS PGothic" pitchFamily="34" charset="-128"/>
              </a:rPr>
              <a:t>International collaborations</a:t>
            </a:r>
          </a:p>
          <a:p>
            <a:pPr marL="1199940" lvl="2" indent="-285684">
              <a:lnSpc>
                <a:spcPct val="140000"/>
              </a:lnSpc>
              <a:buFont typeface="Arial"/>
              <a:buChar char="•"/>
              <a:defRPr/>
            </a:pPr>
            <a:endParaRPr lang="en-US" sz="2000" dirty="0">
              <a:solidFill>
                <a:srgbClr val="000000"/>
              </a:solidFill>
              <a:ea typeface="MS PGothic" pitchFamily="34" charset="-128"/>
            </a:endParaRPr>
          </a:p>
          <a:p>
            <a:pPr lvl="1">
              <a:lnSpc>
                <a:spcPct val="140000"/>
              </a:lnSpc>
              <a:defRPr/>
            </a:pPr>
            <a:endParaRPr lang="en-US" sz="2000" dirty="0">
              <a:solidFill>
                <a:srgbClr val="000000"/>
              </a:solidFill>
              <a:ea typeface="MS PGothic" pitchFamily="34" charset="-128"/>
            </a:endParaRPr>
          </a:p>
          <a:p>
            <a:pPr>
              <a:lnSpc>
                <a:spcPct val="120000"/>
              </a:lnSpc>
              <a:defRPr/>
            </a:pPr>
            <a:endParaRPr lang="en-US" sz="2000" dirty="0">
              <a:ea typeface="MS PGothic" pitchFamily="34" charset="-128"/>
            </a:endParaRPr>
          </a:p>
        </p:txBody>
      </p:sp>
      <p:pic>
        <p:nvPicPr>
          <p:cNvPr id="24581" name="Picture 6"/>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1116013" y="3719513"/>
            <a:ext cx="2266950" cy="200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2" name="Picture 7"/>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116013" y="1354138"/>
            <a:ext cx="2225675" cy="201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920927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bwMode="auto">
          <a:xfrm>
            <a:off x="457200" y="115888"/>
            <a:ext cx="8229600" cy="5762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b="1" dirty="0" smtClean="0">
                <a:latin typeface="Calibri" charset="0"/>
                <a:ea typeface="MS PGothic" charset="0"/>
                <a:sym typeface="Arial" charset="0"/>
              </a:rPr>
              <a:t>Upcoming courses</a:t>
            </a:r>
            <a:endParaRPr lang="en-US" dirty="0">
              <a:latin typeface="Calibri" charset="0"/>
              <a:ea typeface="MS PGothic"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619054442"/>
              </p:ext>
            </p:extLst>
          </p:nvPr>
        </p:nvGraphicFramePr>
        <p:xfrm>
          <a:off x="564828" y="1217839"/>
          <a:ext cx="8280920" cy="2488456"/>
        </p:xfrm>
        <a:graphic>
          <a:graphicData uri="http://schemas.openxmlformats.org/drawingml/2006/table">
            <a:tbl>
              <a:tblPr>
                <a:tableStyleId>{69C7853C-536D-4A76-A0AE-DD22124D55A5}</a:tableStyleId>
              </a:tblPr>
              <a:tblGrid>
                <a:gridCol w="2448272"/>
                <a:gridCol w="5832648"/>
              </a:tblGrid>
              <a:tr h="407761">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dk1"/>
                          </a:solidFill>
                          <a:effectLst/>
                          <a:latin typeface="+mn-lt"/>
                          <a:ea typeface="+mn-ea"/>
                          <a:cs typeface="Times New Roman"/>
                          <a:sym typeface="Hoefler Text" charset="0"/>
                        </a:rPr>
                        <a:t>Date</a:t>
                      </a:r>
                      <a:endParaRPr kumimoji="0" lang="en-US" sz="2000" b="1" i="0" u="none" strike="noStrike" cap="none" normalizeH="0" baseline="0" dirty="0">
                        <a:ln>
                          <a:noFill/>
                        </a:ln>
                        <a:solidFill>
                          <a:srgbClr val="FFFFFF"/>
                        </a:solidFill>
                        <a:effectLst/>
                        <a:latin typeface="+mn-lt"/>
                        <a:ea typeface="ヒラギノ角ゴ ProN W3" charset="0"/>
                        <a:cs typeface="Times New Roman"/>
                        <a:sym typeface="Hoefler Text" charset="0"/>
                      </a:endParaRPr>
                    </a:p>
                  </a:txBody>
                  <a:tcPr marL="82292" marR="82292" marT="41150" marB="41150" horzOverflow="overflow">
                    <a:solidFill>
                      <a:schemeClr val="accent3">
                        <a:lumMod val="60000"/>
                        <a:lumOff val="40000"/>
                      </a:schemeClr>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dk1"/>
                          </a:solidFill>
                          <a:effectLst/>
                          <a:latin typeface="+mn-lt"/>
                          <a:ea typeface="+mn-ea"/>
                          <a:cs typeface="Times New Roman"/>
                          <a:sym typeface="Hoefler Text" charset="0"/>
                        </a:rPr>
                        <a:t>Course</a:t>
                      </a:r>
                    </a:p>
                  </a:txBody>
                  <a:tcPr marL="82292" marR="82292" marT="41150" marB="41150" horzOverflow="overflow">
                    <a:solidFill>
                      <a:schemeClr val="accent3">
                        <a:lumMod val="60000"/>
                        <a:lumOff val="40000"/>
                      </a:schemeClr>
                    </a:solidFill>
                  </a:tcPr>
                </a:tc>
              </a:tr>
              <a:tr h="416139">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mn-lt"/>
                          <a:ea typeface="ヒラギノ角ゴ ProN W3" charset="0"/>
                          <a:cs typeface="Times New Roman"/>
                          <a:sym typeface="Hoefler Text" charset="0"/>
                        </a:rPr>
                        <a:t>October 12-17</a:t>
                      </a:r>
                      <a:endParaRPr kumimoji="0" lang="en-US" sz="1600" b="1" i="0" u="none" strike="noStrike" cap="none" normalizeH="0" baseline="0" dirty="0">
                        <a:ln>
                          <a:noFill/>
                        </a:ln>
                        <a:solidFill>
                          <a:srgbClr val="000000"/>
                        </a:solidFill>
                        <a:effectLst/>
                        <a:latin typeface="+mn-lt"/>
                        <a:ea typeface="ヒラギノ角ゴ ProN W3" charset="0"/>
                        <a:cs typeface="Times New Roman"/>
                        <a:sym typeface="Hoefler Text" charset="0"/>
                      </a:endParaRPr>
                    </a:p>
                  </a:txBody>
                  <a:tcPr marL="82292" marR="82292" marT="41150" marB="4115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mn-lt"/>
                          <a:ea typeface="ヒラギノ角ゴ ProN W3" charset="0"/>
                          <a:cs typeface="Times New Roman"/>
                          <a:sym typeface="Hoefler Text" charset="0"/>
                        </a:rPr>
                        <a:t>Perl Programming with Application to Bioinformatics</a:t>
                      </a:r>
                      <a:endParaRPr kumimoji="0" lang="en-US" sz="1600" b="1" i="0" u="none" strike="noStrike" cap="none" normalizeH="0" baseline="0" dirty="0">
                        <a:ln>
                          <a:noFill/>
                        </a:ln>
                        <a:solidFill>
                          <a:srgbClr val="000000"/>
                        </a:solidFill>
                        <a:effectLst/>
                        <a:latin typeface="+mn-lt"/>
                        <a:ea typeface="ヒラギノ角ゴ ProN W3" charset="0"/>
                        <a:cs typeface="Times New Roman"/>
                        <a:sym typeface="Hoefler Text" charset="0"/>
                      </a:endParaRPr>
                    </a:p>
                  </a:txBody>
                  <a:tcPr marL="82292" marR="82292" marT="41150" marB="41150" horzOverflow="overflow"/>
                </a:tc>
              </a:tr>
              <a:tr h="416139">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dirty="0" smtClean="0">
                          <a:ln>
                            <a:noFill/>
                          </a:ln>
                          <a:effectLst/>
                          <a:latin typeface="+mn-lt"/>
                          <a:cs typeface="Times New Roman"/>
                          <a:sym typeface="Hoefler Text" charset="0"/>
                        </a:rPr>
                        <a:t>October 20-22</a:t>
                      </a:r>
                      <a:endParaRPr kumimoji="0" lang="en-US" sz="1600" b="1" i="0" u="none" strike="noStrike" cap="none" normalizeH="0" baseline="0" dirty="0">
                        <a:ln>
                          <a:noFill/>
                        </a:ln>
                        <a:solidFill>
                          <a:srgbClr val="000000"/>
                        </a:solidFill>
                        <a:effectLst/>
                        <a:latin typeface="+mn-lt"/>
                        <a:ea typeface="ヒラギノ角ゴ ProN W3" charset="0"/>
                        <a:cs typeface="Times New Roman"/>
                        <a:sym typeface="Hoefler Text" charset="0"/>
                      </a:endParaRPr>
                    </a:p>
                  </a:txBody>
                  <a:tcPr marL="82292" marR="82292" marT="41150" marB="4115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dirty="0" smtClean="0">
                          <a:ln>
                            <a:noFill/>
                          </a:ln>
                          <a:effectLst/>
                          <a:latin typeface="+mn-lt"/>
                          <a:cs typeface="Times New Roman"/>
                          <a:sym typeface="Hoefler Text" charset="0"/>
                        </a:rPr>
                        <a:t>RNA-</a:t>
                      </a:r>
                      <a:r>
                        <a:rPr kumimoji="0" lang="en-US" sz="1600" b="1" u="none" strike="noStrike" cap="none" normalizeH="0" baseline="0" dirty="0" err="1" smtClean="0">
                          <a:ln>
                            <a:noFill/>
                          </a:ln>
                          <a:effectLst/>
                          <a:latin typeface="+mn-lt"/>
                          <a:cs typeface="Times New Roman"/>
                          <a:sym typeface="Hoefler Text" charset="0"/>
                        </a:rPr>
                        <a:t>seq</a:t>
                      </a:r>
                      <a:endParaRPr kumimoji="0" lang="en-US" sz="1600" b="1" i="0" u="none" strike="noStrike" cap="none" normalizeH="0" baseline="0" dirty="0">
                        <a:ln>
                          <a:noFill/>
                        </a:ln>
                        <a:solidFill>
                          <a:srgbClr val="000000"/>
                        </a:solidFill>
                        <a:effectLst/>
                        <a:latin typeface="+mn-lt"/>
                        <a:ea typeface="ヒラギノ角ゴ ProN W3" charset="0"/>
                        <a:cs typeface="Times New Roman"/>
                        <a:sym typeface="Hoefler Text" charset="0"/>
                      </a:endParaRPr>
                    </a:p>
                  </a:txBody>
                  <a:tcPr marL="82292" marR="82292" marT="41150" marB="41150" horzOverflow="overflow"/>
                </a:tc>
              </a:tr>
              <a:tr h="416139">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dirty="0" smtClean="0">
                          <a:ln>
                            <a:noFill/>
                          </a:ln>
                          <a:effectLst/>
                          <a:latin typeface="+mn-lt"/>
                          <a:cs typeface="Times New Roman"/>
                          <a:sym typeface="Hoefler Text" charset="0"/>
                        </a:rPr>
                        <a:t>November 16-17</a:t>
                      </a:r>
                      <a:endParaRPr kumimoji="0" lang="en-US" sz="1600" b="1" i="0" u="none" strike="noStrike" cap="none" normalizeH="0" baseline="0" dirty="0" smtClean="0">
                        <a:ln>
                          <a:noFill/>
                        </a:ln>
                        <a:solidFill>
                          <a:srgbClr val="000000"/>
                        </a:solidFill>
                        <a:effectLst/>
                        <a:latin typeface="+mn-lt"/>
                        <a:ea typeface="ヒラギノ角ゴ ProN W3" charset="0"/>
                        <a:cs typeface="Times New Roman"/>
                        <a:sym typeface="Hoefler Text" charset="0"/>
                      </a:endParaRPr>
                    </a:p>
                  </a:txBody>
                  <a:tcPr marL="82292" marR="82292" marT="41150" marB="4115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dirty="0" smtClean="0">
                          <a:ln>
                            <a:noFill/>
                          </a:ln>
                          <a:effectLst/>
                          <a:latin typeface="+mn-lt"/>
                          <a:cs typeface="Times New Roman"/>
                          <a:sym typeface="Hoefler Text" charset="0"/>
                        </a:rPr>
                        <a:t>Genome Assembly</a:t>
                      </a:r>
                      <a:endParaRPr kumimoji="0" lang="en-US" sz="1600" b="1" i="0" u="none" strike="noStrike" cap="none" normalizeH="0" baseline="0" dirty="0">
                        <a:ln>
                          <a:noFill/>
                        </a:ln>
                        <a:solidFill>
                          <a:srgbClr val="000000"/>
                        </a:solidFill>
                        <a:effectLst/>
                        <a:latin typeface="+mn-lt"/>
                        <a:ea typeface="ヒラギノ角ゴ ProN W3" charset="0"/>
                        <a:cs typeface="Times New Roman"/>
                        <a:sym typeface="Hoefler Text" charset="0"/>
                      </a:endParaRPr>
                    </a:p>
                  </a:txBody>
                  <a:tcPr marL="82292" marR="82292" marT="41150" marB="41150" horzOverflow="overflow"/>
                </a:tc>
              </a:tr>
              <a:tr h="416139">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dirty="0" smtClean="0">
                          <a:ln>
                            <a:noFill/>
                          </a:ln>
                          <a:effectLst/>
                          <a:latin typeface="+mn-lt"/>
                          <a:cs typeface="Times New Roman"/>
                          <a:sym typeface="Hoefler Text" charset="0"/>
                        </a:rPr>
                        <a:t>November 24-26</a:t>
                      </a:r>
                      <a:endParaRPr kumimoji="0" lang="en-US" sz="1600" b="1" i="0" u="none" strike="noStrike" cap="none" normalizeH="0" baseline="0" dirty="0">
                        <a:ln>
                          <a:noFill/>
                        </a:ln>
                        <a:solidFill>
                          <a:srgbClr val="000000"/>
                        </a:solidFill>
                        <a:effectLst/>
                        <a:latin typeface="+mn-lt"/>
                        <a:ea typeface="ヒラギノ角ゴ ProN W3" charset="0"/>
                        <a:cs typeface="Times New Roman"/>
                        <a:sym typeface="Hoefler Text" charset="0"/>
                      </a:endParaRPr>
                    </a:p>
                  </a:txBody>
                  <a:tcPr marL="82292" marR="82292" marT="41150" marB="4115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dirty="0" err="1" smtClean="0">
                          <a:ln>
                            <a:noFill/>
                          </a:ln>
                          <a:effectLst/>
                          <a:latin typeface="+mn-lt"/>
                          <a:cs typeface="Times New Roman"/>
                          <a:sym typeface="Hoefler Text" charset="0"/>
                        </a:rPr>
                        <a:t>Metagenomics</a:t>
                      </a:r>
                      <a:endParaRPr kumimoji="0" lang="en-US" sz="1600" b="1" i="0" u="none" strike="noStrike" cap="none" normalizeH="0" baseline="0" dirty="0">
                        <a:ln>
                          <a:noFill/>
                        </a:ln>
                        <a:solidFill>
                          <a:srgbClr val="000000"/>
                        </a:solidFill>
                        <a:effectLst/>
                        <a:latin typeface="+mn-lt"/>
                        <a:ea typeface="ヒラギノ角ゴ ProN W3" charset="0"/>
                        <a:cs typeface="Times New Roman"/>
                        <a:sym typeface="Hoefler Text" charset="0"/>
                      </a:endParaRPr>
                    </a:p>
                  </a:txBody>
                  <a:tcPr marL="82292" marR="82292" marT="41150" marB="41150" horzOverflow="overflow"/>
                </a:tc>
              </a:tr>
              <a:tr h="416139">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dirty="0" smtClean="0">
                          <a:ln>
                            <a:noFill/>
                          </a:ln>
                          <a:effectLst/>
                          <a:latin typeface="+mn-lt"/>
                          <a:cs typeface="Times New Roman"/>
                          <a:sym typeface="Hoefler Text" charset="0"/>
                        </a:rPr>
                        <a:t>Application Nov/Dec</a:t>
                      </a:r>
                      <a:endParaRPr kumimoji="0" lang="en-US" sz="1600" b="1" i="0" u="none" strike="noStrike" cap="none" normalizeH="0" baseline="0" dirty="0" smtClean="0">
                        <a:ln>
                          <a:noFill/>
                        </a:ln>
                        <a:solidFill>
                          <a:srgbClr val="000000"/>
                        </a:solidFill>
                        <a:effectLst/>
                        <a:latin typeface="+mn-lt"/>
                        <a:ea typeface="ヒラギノ角ゴ ProN W3" charset="0"/>
                        <a:cs typeface="Times New Roman"/>
                        <a:sym typeface="Hoefler Text" charset="0"/>
                      </a:endParaRPr>
                    </a:p>
                  </a:txBody>
                  <a:tcPr marL="82292" marR="82292" marT="41150" marB="4115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dirty="0" smtClean="0">
                          <a:ln>
                            <a:noFill/>
                          </a:ln>
                          <a:effectLst/>
                          <a:latin typeface="+mn-lt"/>
                          <a:cs typeface="Times New Roman"/>
                          <a:sym typeface="Hoefler Text" charset="0"/>
                        </a:rPr>
                        <a:t>The Swedish Bioinformatics Advisory Program</a:t>
                      </a:r>
                      <a:endParaRPr kumimoji="0" lang="en-US" sz="1600" b="1" i="0" u="none" strike="noStrike" cap="none" normalizeH="0" baseline="0" dirty="0">
                        <a:ln>
                          <a:noFill/>
                        </a:ln>
                        <a:solidFill>
                          <a:srgbClr val="000000"/>
                        </a:solidFill>
                        <a:effectLst/>
                        <a:latin typeface="+mn-lt"/>
                        <a:ea typeface="ヒラギノ角ゴ ProN W3" charset="0"/>
                        <a:cs typeface="Times New Roman"/>
                        <a:sym typeface="Hoefler Text" charset="0"/>
                      </a:endParaRPr>
                    </a:p>
                  </a:txBody>
                  <a:tcPr marL="82292" marR="82292" marT="41150" marB="41150" horzOverflow="overflow"/>
                </a:tc>
              </a:tr>
            </a:tbl>
          </a:graphicData>
        </a:graphic>
      </p:graphicFrame>
    </p:spTree>
    <p:extLst>
      <p:ext uri="{BB962C8B-B14F-4D97-AF65-F5344CB8AC3E}">
        <p14:creationId xmlns:p14="http://schemas.microsoft.com/office/powerpoint/2010/main" val="429324101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bwMode="auto">
          <a:xfrm>
            <a:off x="457200" y="115888"/>
            <a:ext cx="8229600" cy="5762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i="1">
                <a:latin typeface="Calibri" charset="0"/>
                <a:ea typeface="MS PGothic" charset="0"/>
              </a:rPr>
              <a:t>Science</a:t>
            </a:r>
            <a:r>
              <a:rPr lang="en-US">
                <a:latin typeface="Calibri" charset="0"/>
                <a:ea typeface="MS PGothic" charset="0"/>
              </a:rPr>
              <a:t> &amp; SciLifeLab Prize for Young Scientists</a:t>
            </a:r>
          </a:p>
        </p:txBody>
      </p:sp>
      <p:pic>
        <p:nvPicPr>
          <p:cNvPr id="38914" name="Picture 6"/>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41375" y="1143000"/>
            <a:ext cx="2335213" cy="233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38915" name="Picture 4" descr="test-1.tiff"/>
          <p:cNvPicPr>
            <a:picLocks noChangeAspect="1"/>
          </p:cNvPicPr>
          <p:nvPr/>
        </p:nvPicPr>
        <p:blipFill>
          <a:blip r:embed="rId4">
            <a:extLst>
              <a:ext uri="{28A0092B-C50C-407E-A947-70E740481C1C}">
                <a14:useLocalDpi xmlns:a14="http://schemas.microsoft.com/office/drawing/2010/main"/>
              </a:ext>
            </a:extLst>
          </a:blip>
          <a:srcRect/>
          <a:stretch>
            <a:fillRect/>
          </a:stretch>
        </p:blipFill>
        <p:spPr bwMode="auto">
          <a:xfrm>
            <a:off x="5120978" y="989013"/>
            <a:ext cx="3988097" cy="5111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6" name="TextBox 5"/>
          <p:cNvSpPr txBox="1">
            <a:spLocks noChangeArrowheads="1"/>
          </p:cNvSpPr>
          <p:nvPr/>
        </p:nvSpPr>
        <p:spPr bwMode="auto">
          <a:xfrm>
            <a:off x="88900" y="3748088"/>
            <a:ext cx="5032078" cy="2529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6" tIns="45703" rIns="91406" bIns="45703">
            <a:spAutoFit/>
          </a:bodyPr>
          <a:lstStyle>
            <a:lvl1pPr marL="284163" indent="-284163" eaLnBrk="0" hangingPunct="0">
              <a:defRPr sz="2400">
                <a:solidFill>
                  <a:schemeClr val="tx1"/>
                </a:solidFill>
                <a:latin typeface="Calibri" charset="0"/>
                <a:ea typeface="MS PGothic" charset="0"/>
                <a:cs typeface="MS PGothic" charset="0"/>
              </a:defRPr>
            </a:lvl1pPr>
            <a:lvl2pPr marL="742950" indent="-285750" eaLnBrk="0" hangingPunct="0">
              <a:defRPr sz="2400">
                <a:solidFill>
                  <a:schemeClr val="tx1"/>
                </a:solidFill>
                <a:latin typeface="Calibri" charset="0"/>
                <a:ea typeface="MS PGothic" charset="0"/>
                <a:cs typeface="MS PGothic" charset="0"/>
              </a:defRPr>
            </a:lvl2pPr>
            <a:lvl3pPr marL="1143000" indent="-228600" eaLnBrk="0" hangingPunct="0">
              <a:defRPr sz="2400">
                <a:solidFill>
                  <a:schemeClr val="tx1"/>
                </a:solidFill>
                <a:latin typeface="Calibri" charset="0"/>
                <a:ea typeface="MS PGothic" charset="0"/>
                <a:cs typeface="MS PGothic" charset="0"/>
              </a:defRPr>
            </a:lvl3pPr>
            <a:lvl4pPr marL="1600200" indent="-228600" eaLnBrk="0" hangingPunct="0">
              <a:defRPr sz="2400">
                <a:solidFill>
                  <a:schemeClr val="tx1"/>
                </a:solidFill>
                <a:latin typeface="Calibri" charset="0"/>
                <a:ea typeface="MS PGothic" charset="0"/>
                <a:cs typeface="MS PGothic" charset="0"/>
              </a:defRPr>
            </a:lvl4pPr>
            <a:lvl5pPr marL="2057400" indent="-228600" eaLnBrk="0" hangingPunct="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eaLnBrk="1" hangingPunct="1">
              <a:lnSpc>
                <a:spcPct val="130000"/>
              </a:lnSpc>
              <a:buFont typeface="Arial" charset="0"/>
              <a:buChar char="•"/>
            </a:pPr>
            <a:r>
              <a:rPr lang="en-US" sz="1800" dirty="0">
                <a:solidFill>
                  <a:srgbClr val="000000"/>
                </a:solidFill>
              </a:rPr>
              <a:t>Annual prize starting in 2013</a:t>
            </a:r>
          </a:p>
          <a:p>
            <a:pPr eaLnBrk="1" hangingPunct="1">
              <a:lnSpc>
                <a:spcPct val="130000"/>
              </a:lnSpc>
              <a:buFont typeface="Arial" charset="0"/>
              <a:buChar char="•"/>
            </a:pPr>
            <a:r>
              <a:rPr lang="en-US" sz="1800" dirty="0">
                <a:solidFill>
                  <a:srgbClr val="000000"/>
                </a:solidFill>
              </a:rPr>
              <a:t>Four areas in life science</a:t>
            </a:r>
          </a:p>
          <a:p>
            <a:pPr eaLnBrk="1" hangingPunct="1">
              <a:lnSpc>
                <a:spcPct val="130000"/>
              </a:lnSpc>
              <a:buFont typeface="Arial" charset="0"/>
              <a:buChar char="•"/>
            </a:pPr>
            <a:r>
              <a:rPr lang="en-US" sz="1800" dirty="0">
                <a:solidFill>
                  <a:srgbClr val="000000"/>
                </a:solidFill>
              </a:rPr>
              <a:t>Prize winners selected by Science editorial board</a:t>
            </a:r>
          </a:p>
          <a:p>
            <a:pPr eaLnBrk="1" hangingPunct="1">
              <a:lnSpc>
                <a:spcPct val="130000"/>
              </a:lnSpc>
              <a:buFont typeface="Arial" charset="0"/>
              <a:buChar char="•"/>
            </a:pPr>
            <a:r>
              <a:rPr lang="en-US" sz="1800" dirty="0">
                <a:solidFill>
                  <a:srgbClr val="000000"/>
                </a:solidFill>
              </a:rPr>
              <a:t>Winners essay published in </a:t>
            </a:r>
            <a:r>
              <a:rPr lang="en-US" sz="1800" dirty="0" smtClean="0">
                <a:solidFill>
                  <a:srgbClr val="000000"/>
                </a:solidFill>
              </a:rPr>
              <a:t>Science</a:t>
            </a:r>
          </a:p>
          <a:p>
            <a:pPr marL="0" indent="0" eaLnBrk="1" hangingPunct="1">
              <a:lnSpc>
                <a:spcPct val="130000"/>
              </a:lnSpc>
            </a:pPr>
            <a:r>
              <a:rPr lang="en-US" sz="1800" dirty="0" smtClean="0">
                <a:solidFill>
                  <a:srgbClr val="000000"/>
                </a:solidFill>
              </a:rPr>
              <a:t>	</a:t>
            </a:r>
          </a:p>
          <a:p>
            <a:pPr marL="0" indent="0" eaLnBrk="1" hangingPunct="1">
              <a:lnSpc>
                <a:spcPct val="130000"/>
              </a:lnSpc>
            </a:pPr>
            <a:r>
              <a:rPr lang="en-US" sz="1800" dirty="0" err="1" smtClean="0">
                <a:solidFill>
                  <a:srgbClr val="000000"/>
                </a:solidFill>
              </a:rPr>
              <a:t>scienceprize.scilifelab.se</a:t>
            </a:r>
            <a:endParaRPr lang="en-US" sz="1800" dirty="0">
              <a:solidFill>
                <a:srgbClr val="000000"/>
              </a:solidFill>
            </a:endParaRPr>
          </a:p>
          <a:p>
            <a:pPr eaLnBrk="1" hangingPunct="1">
              <a:buFont typeface="Arial" charset="0"/>
              <a:buChar char="•"/>
            </a:pPr>
            <a:endParaRPr lang="en-US" sz="1800" dirty="0">
              <a:solidFill>
                <a:srgbClr val="000000"/>
              </a:solidFill>
            </a:endParaRPr>
          </a:p>
        </p:txBody>
      </p:sp>
    </p:spTree>
    <p:extLst>
      <p:ext uri="{BB962C8B-B14F-4D97-AF65-F5344CB8AC3E}">
        <p14:creationId xmlns:p14="http://schemas.microsoft.com/office/powerpoint/2010/main" val="334842986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www.scilifelab.se</a:t>
            </a:r>
            <a:endParaRPr lang="sv-SE" dirty="0"/>
          </a:p>
        </p:txBody>
      </p:sp>
    </p:spTree>
    <p:extLst>
      <p:ext uri="{BB962C8B-B14F-4D97-AF65-F5344CB8AC3E}">
        <p14:creationId xmlns:p14="http://schemas.microsoft.com/office/powerpoint/2010/main" val="82612752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608</TotalTime>
  <Words>1090</Words>
  <Application>Microsoft Macintosh PowerPoint</Application>
  <PresentationFormat>On-screen Show (4:3)</PresentationFormat>
  <Paragraphs>95</Paragraphs>
  <Slides>7</Slides>
  <Notes>5</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SciLifeLab Science for Life Laboratory</vt:lpstr>
      <vt:lpstr>Science for Life Laboratory</vt:lpstr>
      <vt:lpstr>PowerPoint Presentation</vt:lpstr>
      <vt:lpstr>SciLifeLab mission</vt:lpstr>
      <vt:lpstr>Upcoming courses</vt:lpstr>
      <vt:lpstr>Science &amp; SciLifeLab Prize for Young Scientists</vt:lpstr>
      <vt:lpstr>www.scilifelab.se</vt:lpstr>
    </vt:vector>
  </TitlesOfParts>
  <Company>SciLifeLab - KTH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Camilla Wernersson</dc:creator>
  <cp:lastModifiedBy>Eva Molin</cp:lastModifiedBy>
  <cp:revision>77</cp:revision>
  <dcterms:created xsi:type="dcterms:W3CDTF">2014-02-26T08:45:07Z</dcterms:created>
  <dcterms:modified xsi:type="dcterms:W3CDTF">2015-05-15T10:06:34Z</dcterms:modified>
</cp:coreProperties>
</file>