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12"/>
  </p:notesMasterIdLst>
  <p:sldIdLst>
    <p:sldId id="267" r:id="rId2"/>
    <p:sldId id="258" r:id="rId3"/>
    <p:sldId id="269" r:id="rId4"/>
    <p:sldId id="270" r:id="rId5"/>
    <p:sldId id="263" r:id="rId6"/>
    <p:sldId id="266" r:id="rId7"/>
    <p:sldId id="260" r:id="rId8"/>
    <p:sldId id="259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56" d="100"/>
          <a:sy n="56" d="100"/>
        </p:scale>
        <p:origin x="15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17635-C082-4A29-A124-DC65D554F5D6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5D057-C6AD-42B7-9599-0EE04565B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0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5D057-C6AD-42B7-9599-0EE04565B53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28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3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2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8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0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4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11BEC-D47C-49C4-A257-F068743D1D9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53811D-7D1F-43A2-89A6-E09EB4B3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33911-A307-186C-1B20-A85AD58DBAE4}"/>
              </a:ext>
            </a:extLst>
          </p:cNvPr>
          <p:cNvSpPr/>
          <p:nvPr/>
        </p:nvSpPr>
        <p:spPr>
          <a:xfrm>
            <a:off x="20782" y="0"/>
            <a:ext cx="1259632" cy="60932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54186-4A86-B223-C99D-41F44600E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80" y="809653"/>
            <a:ext cx="6984776" cy="3051396"/>
          </a:xfr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/>
          <a:p>
            <a:pPr algn="ctr"/>
            <a:r>
              <a:rPr lang="en-GB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STEWARDSHIP OF</a:t>
            </a:r>
            <a:br>
              <a:rPr lang="en-GB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TIME</a:t>
            </a:r>
            <a:br>
              <a:rPr lang="en-GB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GB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Eph</a:t>
            </a:r>
            <a:r>
              <a:rPr lang="en-GB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5:15, 16</a:t>
            </a:r>
            <a:br>
              <a:rPr lang="en-GB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GB" sz="4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5FB10-769D-85E1-20B6-4BAF4FE83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760" y="4370207"/>
            <a:ext cx="5256584" cy="1027099"/>
          </a:xfrm>
        </p:spPr>
        <p:txBody>
          <a:bodyPr anchor="t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GB" sz="24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FACILITATED BY:</a:t>
            </a:r>
          </a:p>
          <a:p>
            <a:pPr algn="ctr">
              <a:spcBef>
                <a:spcPts val="0"/>
              </a:spcBef>
            </a:pPr>
            <a:r>
              <a:rPr lang="en-GB" sz="24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PASTOR LAU AGBARA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9FFA6-00AB-1C26-4CF8-3F7734861FE5}"/>
              </a:ext>
            </a:extLst>
          </p:cNvPr>
          <p:cNvCxnSpPr/>
          <p:nvPr/>
        </p:nvCxnSpPr>
        <p:spPr>
          <a:xfrm>
            <a:off x="1619672" y="4271943"/>
            <a:ext cx="648072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6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E460A-0D62-CAD2-859F-340B99E21270}"/>
              </a:ext>
            </a:extLst>
          </p:cNvPr>
          <p:cNvSpPr txBox="1"/>
          <p:nvPr/>
        </p:nvSpPr>
        <p:spPr>
          <a:xfrm>
            <a:off x="2699792" y="2598003"/>
            <a:ext cx="3312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Thank You</a:t>
            </a:r>
            <a:endParaRPr lang="en-GB" sz="4800" b="1" dirty="0">
              <a:solidFill>
                <a:srgbClr val="C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5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D677FE-5EC5-0420-8F67-433E18C3DF72}"/>
              </a:ext>
            </a:extLst>
          </p:cNvPr>
          <p:cNvSpPr txBox="1"/>
          <p:nvPr/>
        </p:nvSpPr>
        <p:spPr>
          <a:xfrm>
            <a:off x="1619672" y="338841"/>
            <a:ext cx="6551060" cy="696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Concept of Time</a:t>
            </a:r>
            <a:endParaRPr lang="en-US" sz="4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909E7-CA52-68A4-78D4-60269B6E461C}"/>
              </a:ext>
            </a:extLst>
          </p:cNvPr>
          <p:cNvSpPr txBox="1"/>
          <p:nvPr/>
        </p:nvSpPr>
        <p:spPr>
          <a:xfrm>
            <a:off x="2123728" y="3340920"/>
            <a:ext cx="6696744" cy="2372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God packaged life in Time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 is a finite resource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God is in control of Time [Dan 12:21]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E3F4C-6058-A2DB-4CBF-D3FEF33A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285106"/>
            <a:ext cx="2113162" cy="1833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324452-7873-25C6-EC82-46B8C1C13BDD}"/>
              </a:ext>
            </a:extLst>
          </p:cNvPr>
          <p:cNvSpPr/>
          <p:nvPr/>
        </p:nvSpPr>
        <p:spPr>
          <a:xfrm>
            <a:off x="20782" y="0"/>
            <a:ext cx="1259632" cy="60932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4B64F99-23C1-AD4D-189C-29FA41654BA1}"/>
              </a:ext>
            </a:extLst>
          </p:cNvPr>
          <p:cNvSpPr txBox="1"/>
          <p:nvPr/>
        </p:nvSpPr>
        <p:spPr>
          <a:xfrm>
            <a:off x="795556" y="222330"/>
            <a:ext cx="6840760" cy="6969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How we use Time (weekly)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45CE5F15-BA1B-4C10-D03B-38D9002C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34764"/>
              </p:ext>
            </p:extLst>
          </p:nvPr>
        </p:nvGraphicFramePr>
        <p:xfrm>
          <a:off x="611560" y="1124743"/>
          <a:ext cx="7592868" cy="457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4070329333"/>
                    </a:ext>
                  </a:extLst>
                </a:gridCol>
                <a:gridCol w="1976244">
                  <a:extLst>
                    <a:ext uri="{9D8B030D-6E8A-4147-A177-3AD203B41FA5}">
                      <a16:colId xmlns:a16="http://schemas.microsoft.com/office/drawing/2014/main" val="2500707769"/>
                    </a:ext>
                  </a:extLst>
                </a:gridCol>
              </a:tblGrid>
              <a:tr h="421814">
                <a:tc>
                  <a:txBody>
                    <a:bodyPr/>
                    <a:lstStyle/>
                    <a:p>
                      <a:r>
                        <a:rPr lang="en-GB" sz="2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74002"/>
                  </a:ext>
                </a:extLst>
              </a:tr>
              <a:tr h="577762">
                <a:tc>
                  <a:txBody>
                    <a:bodyPr/>
                    <a:lstStyle/>
                    <a:p>
                      <a:r>
                        <a:rPr lang="en-GB" sz="3200" dirty="0"/>
                        <a:t>Rest, Eat, Recreate &amp; Hygiene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79112"/>
                  </a:ext>
                </a:extLst>
              </a:tr>
              <a:tr h="577762">
                <a:tc>
                  <a:txBody>
                    <a:bodyPr/>
                    <a:lstStyle/>
                    <a:p>
                      <a:r>
                        <a:rPr lang="en-GB" sz="3200" dirty="0"/>
                        <a:t>Worship, Pray &amp;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54490"/>
                  </a:ext>
                </a:extLst>
              </a:tr>
              <a:tr h="577762">
                <a:tc>
                  <a:txBody>
                    <a:bodyPr/>
                    <a:lstStyle/>
                    <a:p>
                      <a:r>
                        <a:rPr lang="en-GB" sz="3200" dirty="0"/>
                        <a:t>Work / Class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0797"/>
                  </a:ext>
                </a:extLst>
              </a:tr>
              <a:tr h="577762">
                <a:tc>
                  <a:txBody>
                    <a:bodyPr/>
                    <a:lstStyle/>
                    <a:p>
                      <a:r>
                        <a:rPr lang="en-GB" sz="3200" dirty="0"/>
                        <a:t>Commuting / Waiting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94147"/>
                  </a:ext>
                </a:extLst>
              </a:tr>
              <a:tr h="577762">
                <a:tc>
                  <a:txBody>
                    <a:bodyPr/>
                    <a:lstStyle/>
                    <a:p>
                      <a:r>
                        <a:rPr lang="en-GB" sz="3200" dirty="0"/>
                        <a:t>Cook/Phone Calls/News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39884"/>
                  </a:ext>
                </a:extLst>
              </a:tr>
              <a:tr h="499011">
                <a:tc>
                  <a:txBody>
                    <a:bodyPr/>
                    <a:lstStyle/>
                    <a:p>
                      <a:r>
                        <a:rPr lang="en-GB" sz="2400" i="1" dirty="0"/>
                        <a:t>      Sub-Total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i="1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58452"/>
                  </a:ext>
                </a:extLst>
              </a:tr>
              <a:tr h="681392">
                <a:tc>
                  <a:txBody>
                    <a:bodyPr/>
                    <a:lstStyle/>
                    <a:p>
                      <a:r>
                        <a:rPr lang="en-GB" sz="3200" dirty="0"/>
                        <a:t>Balance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9928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072134-FFC7-7C4B-69FD-5198A70DD7D3}"/>
              </a:ext>
            </a:extLst>
          </p:cNvPr>
          <p:cNvSpPr txBox="1"/>
          <p:nvPr/>
        </p:nvSpPr>
        <p:spPr>
          <a:xfrm>
            <a:off x="1259632" y="5949280"/>
            <a:ext cx="6696744" cy="6203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400" dirty="0"/>
              <a:t>Mind the 80/20 Rule (Pareto Principle)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432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7686" y="419360"/>
            <a:ext cx="7528628" cy="696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POWER OF FREE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F544B-21BB-EDCB-B861-A765CB72A8B1}"/>
              </a:ext>
            </a:extLst>
          </p:cNvPr>
          <p:cNvSpPr txBox="1"/>
          <p:nvPr/>
        </p:nvSpPr>
        <p:spPr>
          <a:xfrm>
            <a:off x="602686" y="1412776"/>
            <a:ext cx="7938628" cy="435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“Our success will be in direct proportion to how you spend your ‘free’ time.” </a:t>
            </a:r>
          </a:p>
          <a:p>
            <a:pPr marR="0" lvl="0" algn="just">
              <a:tabLst>
                <a:tab pos="228600" algn="l"/>
              </a:tabLst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						Mike Dunlap (Head coach)</a:t>
            </a:r>
            <a:endParaRPr lang="en-GB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600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0934B1-A847-7DDB-A8D9-5E6D87E9BC51}"/>
              </a:ext>
            </a:extLst>
          </p:cNvPr>
          <p:cNvSpPr/>
          <p:nvPr/>
        </p:nvSpPr>
        <p:spPr>
          <a:xfrm>
            <a:off x="335708" y="1700808"/>
            <a:ext cx="2808312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Purpose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4C721-A69D-6513-356A-841D582A9940}"/>
              </a:ext>
            </a:extLst>
          </p:cNvPr>
          <p:cNvSpPr/>
          <p:nvPr/>
        </p:nvSpPr>
        <p:spPr>
          <a:xfrm>
            <a:off x="323804" y="3212976"/>
            <a:ext cx="2808310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b="1" dirty="0"/>
              <a:t> Priority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A181A-8C51-151E-5504-93543CE5C840}"/>
              </a:ext>
            </a:extLst>
          </p:cNvPr>
          <p:cNvSpPr/>
          <p:nvPr/>
        </p:nvSpPr>
        <p:spPr>
          <a:xfrm>
            <a:off x="335708" y="4833155"/>
            <a:ext cx="2808311" cy="9361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/>
              <a:t> Persevere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F00A6-577C-ACDC-06DE-484CD2903A5E}"/>
              </a:ext>
            </a:extLst>
          </p:cNvPr>
          <p:cNvSpPr txBox="1"/>
          <p:nvPr/>
        </p:nvSpPr>
        <p:spPr>
          <a:xfrm>
            <a:off x="4211960" y="1700808"/>
            <a:ext cx="4572000" cy="11521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3600" dirty="0"/>
              <a:t>To everything there is a </a:t>
            </a:r>
            <a:r>
              <a:rPr lang="en-US" sz="3200" dirty="0"/>
              <a:t>season</a:t>
            </a:r>
            <a:endParaRPr lang="en-GB" sz="36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0688C3-DD6C-487B-F363-0A74961645DC}"/>
              </a:ext>
            </a:extLst>
          </p:cNvPr>
          <p:cNvSpPr/>
          <p:nvPr/>
        </p:nvSpPr>
        <p:spPr>
          <a:xfrm>
            <a:off x="3275856" y="2060848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ADEBD-3E8C-EE25-7843-691886F25E4A}"/>
              </a:ext>
            </a:extLst>
          </p:cNvPr>
          <p:cNvSpPr txBox="1"/>
          <p:nvPr/>
        </p:nvSpPr>
        <p:spPr>
          <a:xfrm>
            <a:off x="4211960" y="3284984"/>
            <a:ext cx="4572000" cy="11521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3600" b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sz="3200" dirty="0"/>
              <a:t>A time to kill and a time to heal …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40792A-C030-F803-06DD-944F3C6C02DC}"/>
              </a:ext>
            </a:extLst>
          </p:cNvPr>
          <p:cNvSpPr/>
          <p:nvPr/>
        </p:nvSpPr>
        <p:spPr>
          <a:xfrm>
            <a:off x="3275856" y="3645023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AD87-D18A-C288-FA13-D92E20D91D78}"/>
              </a:ext>
            </a:extLst>
          </p:cNvPr>
          <p:cNvSpPr txBox="1"/>
          <p:nvPr/>
        </p:nvSpPr>
        <p:spPr>
          <a:xfrm>
            <a:off x="4200055" y="4725144"/>
            <a:ext cx="4572000" cy="11521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3600" b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sz="3200" dirty="0"/>
              <a:t>Consistent wise use of time brings profit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72D6F6-E65D-4FF4-FB09-13F28533F894}"/>
              </a:ext>
            </a:extLst>
          </p:cNvPr>
          <p:cNvSpPr/>
          <p:nvPr/>
        </p:nvSpPr>
        <p:spPr>
          <a:xfrm>
            <a:off x="3275856" y="5013176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00803-D8E2-4DDA-7AF2-460B1F04A295}"/>
              </a:ext>
            </a:extLst>
          </p:cNvPr>
          <p:cNvSpPr txBox="1"/>
          <p:nvPr/>
        </p:nvSpPr>
        <p:spPr>
          <a:xfrm>
            <a:off x="1115616" y="428097"/>
            <a:ext cx="6551060" cy="6969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Mastery of Time</a:t>
            </a:r>
            <a:endParaRPr lang="en-US" sz="4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541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4B64F99-23C1-AD4D-189C-29FA41654BA1}"/>
              </a:ext>
            </a:extLst>
          </p:cNvPr>
          <p:cNvSpPr txBox="1"/>
          <p:nvPr/>
        </p:nvSpPr>
        <p:spPr>
          <a:xfrm>
            <a:off x="755576" y="80631"/>
            <a:ext cx="7344816" cy="1490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Habit </a:t>
            </a:r>
            <a:r>
              <a:rPr lang="en-US" sz="4400" dirty="0">
                <a:latin typeface="Arial Narrow" panose="020B0606020202030204" pitchFamily="34" charset="0"/>
              </a:rPr>
              <a:t>1</a:t>
            </a:r>
            <a:r>
              <a:rPr lang="en-US" sz="4400" dirty="0"/>
              <a:t>: Invest Time in Quality Activities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072134-FFC7-7C4B-69FD-5198A70DD7D3}"/>
              </a:ext>
            </a:extLst>
          </p:cNvPr>
          <p:cNvSpPr txBox="1"/>
          <p:nvPr/>
        </p:nvSpPr>
        <p:spPr>
          <a:xfrm>
            <a:off x="1259632" y="5949280"/>
            <a:ext cx="6696744" cy="6203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400" dirty="0"/>
              <a:t>Mind the 80/20 Rule (Pareto Principle)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6F251-C1EA-1755-3891-F830E0ABD5E0}"/>
              </a:ext>
            </a:extLst>
          </p:cNvPr>
          <p:cNvSpPr txBox="1"/>
          <p:nvPr/>
        </p:nvSpPr>
        <p:spPr>
          <a:xfrm>
            <a:off x="480140" y="1856194"/>
            <a:ext cx="854131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 algn="just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228600" algn="l"/>
              </a:tabLst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Relationships that matter</a:t>
            </a:r>
            <a:endParaRPr lang="en-GB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857250" marR="0" lvl="0" indent="-857250" algn="just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228600" algn="l"/>
              </a:tabLst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Self Development</a:t>
            </a:r>
          </a:p>
          <a:p>
            <a:pPr marL="857250" marR="0" lvl="0" indent="-857250" algn="just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228600" algn="l"/>
              </a:tabLst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Thinking &amp; 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C2436-1EB0-EA1A-36FE-2EA9E0A637AB}"/>
              </a:ext>
            </a:extLst>
          </p:cNvPr>
          <p:cNvSpPr txBox="1"/>
          <p:nvPr/>
        </p:nvSpPr>
        <p:spPr>
          <a:xfrm>
            <a:off x="337347" y="4941168"/>
            <a:ext cx="8541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sz="4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RST activities </a:t>
            </a:r>
            <a:r>
              <a:rPr lang="en-US" sz="4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accelerate destiny</a:t>
            </a:r>
          </a:p>
        </p:txBody>
      </p:sp>
    </p:spTree>
    <p:extLst>
      <p:ext uri="{BB962C8B-B14F-4D97-AF65-F5344CB8AC3E}">
        <p14:creationId xmlns:p14="http://schemas.microsoft.com/office/powerpoint/2010/main" val="276526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4E74C27-8A69-F3C6-A6EB-EFC4F18E967A}"/>
              </a:ext>
            </a:extLst>
          </p:cNvPr>
          <p:cNvSpPr/>
          <p:nvPr/>
        </p:nvSpPr>
        <p:spPr>
          <a:xfrm>
            <a:off x="1111620" y="1340768"/>
            <a:ext cx="6988772" cy="45365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TextBox 6"/>
          <p:cNvSpPr txBox="1"/>
          <p:nvPr/>
        </p:nvSpPr>
        <p:spPr>
          <a:xfrm>
            <a:off x="827584" y="301011"/>
            <a:ext cx="7560840" cy="696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Habit 2: Plan your 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4106E-7D90-DEE1-4D26-FA284CE03214}"/>
              </a:ext>
            </a:extLst>
          </p:cNvPr>
          <p:cNvSpPr/>
          <p:nvPr/>
        </p:nvSpPr>
        <p:spPr>
          <a:xfrm>
            <a:off x="2373962" y="1579204"/>
            <a:ext cx="2304256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DO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7AD036-A804-9913-3CF8-4C4A1CADC705}"/>
              </a:ext>
            </a:extLst>
          </p:cNvPr>
          <p:cNvSpPr/>
          <p:nvPr/>
        </p:nvSpPr>
        <p:spPr>
          <a:xfrm>
            <a:off x="4775968" y="1579204"/>
            <a:ext cx="2304256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DO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356E4E-94D6-17BC-7DD9-D7A2E003A05F}"/>
              </a:ext>
            </a:extLst>
          </p:cNvPr>
          <p:cNvSpPr/>
          <p:nvPr/>
        </p:nvSpPr>
        <p:spPr>
          <a:xfrm>
            <a:off x="2386890" y="3391093"/>
            <a:ext cx="2304256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Delegate/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Do Later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668CD-268C-0C16-570F-CBF38B9E58F3}"/>
              </a:ext>
            </a:extLst>
          </p:cNvPr>
          <p:cNvSpPr/>
          <p:nvPr/>
        </p:nvSpPr>
        <p:spPr>
          <a:xfrm>
            <a:off x="4775968" y="3391093"/>
            <a:ext cx="2304256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EEB526B-4DB2-4E97-C41C-BFC5B66D5ADF}"/>
              </a:ext>
            </a:extLst>
          </p:cNvPr>
          <p:cNvSpPr/>
          <p:nvPr/>
        </p:nvSpPr>
        <p:spPr>
          <a:xfrm rot="10800000">
            <a:off x="2127812" y="1860131"/>
            <a:ext cx="139932" cy="2952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BA849F7-0326-586F-5A52-B3DBE5586138}"/>
              </a:ext>
            </a:extLst>
          </p:cNvPr>
          <p:cNvSpPr/>
          <p:nvPr/>
        </p:nvSpPr>
        <p:spPr>
          <a:xfrm rot="5400000">
            <a:off x="4621477" y="3740384"/>
            <a:ext cx="169318" cy="2952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D3507-DA36-5BB5-431B-48DCCA0DA933}"/>
              </a:ext>
            </a:extLst>
          </p:cNvPr>
          <p:cNvSpPr txBox="1"/>
          <p:nvPr/>
        </p:nvSpPr>
        <p:spPr>
          <a:xfrm>
            <a:off x="3313938" y="5410299"/>
            <a:ext cx="2952327" cy="466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Urgency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52387-A976-D007-770A-A18BA19829D8}"/>
              </a:ext>
            </a:extLst>
          </p:cNvPr>
          <p:cNvSpPr txBox="1"/>
          <p:nvPr/>
        </p:nvSpPr>
        <p:spPr>
          <a:xfrm rot="16200000">
            <a:off x="94977" y="3005395"/>
            <a:ext cx="3549361" cy="652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101336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704" y="1473563"/>
            <a:ext cx="3240360" cy="998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First :</a:t>
            </a:r>
            <a:endParaRPr lang="en-US" sz="4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tray of food&#10;&#10;Description automatically generated with low confidence">
            <a:extLst>
              <a:ext uri="{FF2B5EF4-FFF2-40B4-BE49-F238E27FC236}">
                <a16:creationId xmlns:a16="http://schemas.microsoft.com/office/drawing/2014/main" id="{FB41F177-C792-E439-1648-4055AB161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7" y="1436812"/>
            <a:ext cx="1815874" cy="1819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D6BDE0-ED72-9648-30D9-E9669CB9A7BC}"/>
              </a:ext>
            </a:extLst>
          </p:cNvPr>
          <p:cNvSpPr txBox="1"/>
          <p:nvPr/>
        </p:nvSpPr>
        <p:spPr>
          <a:xfrm>
            <a:off x="5348413" y="1114890"/>
            <a:ext cx="3184027" cy="2098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Seeking God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Family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Health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Career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D0604-949A-3876-0B37-59346E583F90}"/>
              </a:ext>
            </a:extLst>
          </p:cNvPr>
          <p:cNvSpPr txBox="1"/>
          <p:nvPr/>
        </p:nvSpPr>
        <p:spPr>
          <a:xfrm>
            <a:off x="27022" y="3887060"/>
            <a:ext cx="3240360" cy="99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Next :</a:t>
            </a:r>
            <a:endParaRPr lang="en-US" sz="4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48C3A7-8C7F-10C0-A10E-4301C0EF2DB8}"/>
              </a:ext>
            </a:extLst>
          </p:cNvPr>
          <p:cNvGrpSpPr/>
          <p:nvPr/>
        </p:nvGrpSpPr>
        <p:grpSpPr>
          <a:xfrm>
            <a:off x="3275856" y="3707167"/>
            <a:ext cx="1815875" cy="2035947"/>
            <a:chOff x="3491880" y="3430738"/>
            <a:chExt cx="1815875" cy="2035947"/>
          </a:xfrm>
        </p:grpSpPr>
        <p:pic>
          <p:nvPicPr>
            <p:cNvPr id="6" name="Picture 5" descr="A tray of food&#10;&#10;Description automatically generated with low confidence">
              <a:extLst>
                <a:ext uri="{FF2B5EF4-FFF2-40B4-BE49-F238E27FC236}">
                  <a16:creationId xmlns:a16="http://schemas.microsoft.com/office/drawing/2014/main" id="{B43E5141-3072-50CA-6FAE-DB10834CB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880" y="3430738"/>
              <a:ext cx="1815875" cy="203594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152222-6D0B-29A3-D9E4-7A1BD0C2A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5105" y="3666179"/>
              <a:ext cx="1360951" cy="127498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493150-86CD-9CE9-359D-AB6656A4E98A}"/>
              </a:ext>
            </a:extLst>
          </p:cNvPr>
          <p:cNvSpPr txBox="1"/>
          <p:nvPr/>
        </p:nvSpPr>
        <p:spPr>
          <a:xfrm>
            <a:off x="5351255" y="3645024"/>
            <a:ext cx="3613233" cy="2098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Planning</a:t>
            </a:r>
          </a:p>
          <a:p>
            <a:r>
              <a:rPr lang="en-US" sz="2800" dirty="0"/>
              <a:t>Self Development</a:t>
            </a:r>
          </a:p>
          <a:p>
            <a:r>
              <a:rPr lang="en-US" sz="2800" dirty="0"/>
              <a:t>Vacation</a:t>
            </a:r>
          </a:p>
          <a:p>
            <a:r>
              <a:rPr lang="en-US" sz="2800" dirty="0"/>
              <a:t>Social Connect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91A33-C54B-A894-602D-405D4CFCF2A6}"/>
              </a:ext>
            </a:extLst>
          </p:cNvPr>
          <p:cNvSpPr txBox="1"/>
          <p:nvPr/>
        </p:nvSpPr>
        <p:spPr>
          <a:xfrm>
            <a:off x="1140888" y="211734"/>
            <a:ext cx="6551060" cy="6969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Priority Matrix - 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0636F-B1C8-8D67-116D-191B370EF08A}"/>
              </a:ext>
            </a:extLst>
          </p:cNvPr>
          <p:cNvSpPr txBox="1"/>
          <p:nvPr/>
        </p:nvSpPr>
        <p:spPr>
          <a:xfrm>
            <a:off x="899592" y="5994081"/>
            <a:ext cx="7272808" cy="6203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800" dirty="0"/>
              <a:t>Don’t be addicted to ‘Just-in-Time’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8273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7686" y="419360"/>
            <a:ext cx="7528628" cy="696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Habit 3:  Persevere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F544B-21BB-EDCB-B861-A765CB72A8B1}"/>
              </a:ext>
            </a:extLst>
          </p:cNvPr>
          <p:cNvSpPr txBox="1"/>
          <p:nvPr/>
        </p:nvSpPr>
        <p:spPr>
          <a:xfrm>
            <a:off x="807686" y="1412776"/>
            <a:ext cx="793862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-"/>
              <a:tabLst>
                <a:tab pos="228600" algn="l"/>
              </a:tabLst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‘Don't put off until tomorrow what you can do today’  - Benjamin Franklin </a:t>
            </a:r>
            <a:endParaRPr lang="en-GB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-"/>
              <a:tabLst>
                <a:tab pos="228600" algn="l"/>
              </a:tabLst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Consider this example from the bible</a:t>
            </a:r>
            <a:endParaRPr lang="en-GB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0A14F-5A4A-56D7-4E76-B386C650B0E3}"/>
              </a:ext>
            </a:extLst>
          </p:cNvPr>
          <p:cNvSpPr/>
          <p:nvPr/>
        </p:nvSpPr>
        <p:spPr>
          <a:xfrm>
            <a:off x="2915816" y="3493861"/>
            <a:ext cx="2365320" cy="11241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5 Foolish Virgins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640E5-5FD3-3B72-050C-5F3596281352}"/>
              </a:ext>
            </a:extLst>
          </p:cNvPr>
          <p:cNvSpPr txBox="1"/>
          <p:nvPr/>
        </p:nvSpPr>
        <p:spPr>
          <a:xfrm>
            <a:off x="467544" y="5994081"/>
            <a:ext cx="8370676" cy="6203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400" dirty="0"/>
              <a:t>Understanding of the Times will make you Outstanding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317C5-C9B3-5313-CFFA-7386A81AEC02}"/>
              </a:ext>
            </a:extLst>
          </p:cNvPr>
          <p:cNvSpPr txBox="1"/>
          <p:nvPr/>
        </p:nvSpPr>
        <p:spPr>
          <a:xfrm>
            <a:off x="2760379" y="4911403"/>
            <a:ext cx="30710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Matt 25:1 - 13</a:t>
            </a:r>
            <a:endParaRPr lang="en-GB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16557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1611</TotalTime>
  <Words>278</Words>
  <Application>Microsoft Office PowerPoint</Application>
  <PresentationFormat>On-screen Show (4:3)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Gill Sans MT</vt:lpstr>
      <vt:lpstr>Times New Roman</vt:lpstr>
      <vt:lpstr>Gallery</vt:lpstr>
      <vt:lpstr>STEWARDSHIP OF TIME Eph 5:15, 16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Pastor Lau</dc:creator>
  <cp:lastModifiedBy>Lawrence Agbara</cp:lastModifiedBy>
  <cp:revision>28</cp:revision>
  <dcterms:created xsi:type="dcterms:W3CDTF">2021-10-31T00:13:03Z</dcterms:created>
  <dcterms:modified xsi:type="dcterms:W3CDTF">2024-07-31T12:48:35Z</dcterms:modified>
</cp:coreProperties>
</file>