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F</a:t>
            </a:r>
            <a:r>
              <a:rPr sz="2400" lang="en-US" smtClean="0"/>
              <a:t>E</a:t>
            </a:r>
            <a:r>
              <a:rPr sz="2400" lang="en-US" smtClean="0"/>
              <a:t>L</a:t>
            </a:r>
            <a:r>
              <a:rPr sz="2400" lang="en-US" smtClean="0"/>
              <a:t>I</a:t>
            </a:r>
            <a:r>
              <a:rPr sz="2400" lang="en-US" smtClean="0"/>
              <a:t>X</a:t>
            </a:r>
            <a:r>
              <a:rPr sz="2400" lang="en-US" smtClean="0"/>
              <a:t> </a:t>
            </a:r>
            <a:r>
              <a:rPr sz="2400" lang="en-US" smtClean="0"/>
              <a:t>A</a:t>
            </a:r>
            <a:r>
              <a:rPr sz="2400" lang="en-US" smtClean="0"/>
              <a:t>N</a:t>
            </a:r>
            <a:r>
              <a:rPr sz="2400" lang="en-US" smtClean="0"/>
              <a:t>T</a:t>
            </a:r>
            <a:r>
              <a:rPr sz="2400" lang="en-US" smtClean="0"/>
              <a:t>O</a:t>
            </a:r>
            <a:r>
              <a:rPr sz="2400" lang="en-US" smtClean="0"/>
              <a:t>N</a:t>
            </a:r>
            <a:r>
              <a:rPr sz="2400" lang="en-US" smtClean="0"/>
              <a:t>Y</a:t>
            </a:r>
            <a:r>
              <a:rPr sz="2400" lang="en-US" smtClean="0"/>
              <a:t>.</a:t>
            </a:r>
            <a:r>
              <a:rPr sz="2400" lang="en-US" smtClean="0"/>
              <a:t>S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</a:t>
            </a:r>
            <a:r>
              <a:rPr dirty="0" sz="2400" lang="en-US" smtClean="0"/>
              <a:t>6</a:t>
            </a:r>
            <a:r>
              <a:rPr dirty="0" sz="2400" lang="en-US" smtClean="0"/>
              <a:t>6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 (asunm1</a:t>
            </a:r>
            <a:r>
              <a:rPr dirty="0" sz="2400" lang="en-US" smtClean="0"/>
              <a:t>6</a:t>
            </a:r>
            <a:r>
              <a:rPr dirty="0" sz="2400" lang="en-US" smtClean="0"/>
              <a:t>5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6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4841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1274619"/>
            <a:ext cx="9829800" cy="34442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910557"/>
            <a:ext cx="6624637" cy="18694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647441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39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2024-10-30T04:11:30Z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2d0fe50f90514430946782162a8471df</vt:lpwstr>
  </property>
</Properties>
</file>