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10" d="100"/>
          <a:sy n="110" d="100"/>
        </p:scale>
        <p:origin x="22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5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8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86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5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9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7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4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52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E5CB-46E2-4D86-AF8C-6E05A1545916}" type="datetimeFigureOut">
              <a:rPr lang="en-GB" smtClean="0"/>
              <a:t>04/07/2016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F237-4001-42AD-B7B6-AC685C674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77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Sorting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8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Bubble Sort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Compare the 1</a:t>
            </a:r>
            <a:r>
              <a:rPr lang="en-GB" baseline="30000" dirty="0" smtClean="0"/>
              <a:t>st</a:t>
            </a:r>
            <a:r>
              <a:rPr lang="en-GB" dirty="0" smtClean="0"/>
              <a:t> and 2</a:t>
            </a:r>
            <a:r>
              <a:rPr lang="en-GB" baseline="30000" dirty="0" smtClean="0"/>
              <a:t>nd</a:t>
            </a:r>
            <a:r>
              <a:rPr lang="en-GB" dirty="0" smtClean="0"/>
              <a:t> elements of the list</a:t>
            </a:r>
          </a:p>
          <a:p>
            <a:r>
              <a:rPr lang="en-GB" dirty="0" smtClean="0"/>
              <a:t>If the 2</a:t>
            </a:r>
            <a:r>
              <a:rPr lang="en-GB" baseline="30000" dirty="0" smtClean="0"/>
              <a:t>nd</a:t>
            </a:r>
            <a:r>
              <a:rPr lang="en-GB" dirty="0" smtClean="0"/>
              <a:t> is smaller than the 1</a:t>
            </a:r>
            <a:r>
              <a:rPr lang="en-GB" baseline="30000" dirty="0" smtClean="0"/>
              <a:t>st</a:t>
            </a:r>
            <a:r>
              <a:rPr lang="en-GB" dirty="0" smtClean="0"/>
              <a:t> then switch then if not then leave the same</a:t>
            </a:r>
          </a:p>
          <a:p>
            <a:r>
              <a:rPr lang="en-GB" dirty="0" smtClean="0"/>
              <a:t>Compare the 2</a:t>
            </a:r>
            <a:r>
              <a:rPr lang="en-GB" baseline="30000" dirty="0" smtClean="0"/>
              <a:t>nd</a:t>
            </a:r>
            <a:r>
              <a:rPr lang="en-GB" dirty="0" smtClean="0"/>
              <a:t> and 3</a:t>
            </a:r>
            <a:r>
              <a:rPr lang="en-GB" baseline="30000" dirty="0" smtClean="0"/>
              <a:t>rd</a:t>
            </a:r>
            <a:r>
              <a:rPr lang="en-GB" dirty="0" smtClean="0"/>
              <a:t> elements of the list</a:t>
            </a:r>
          </a:p>
          <a:p>
            <a:r>
              <a:rPr lang="en-GB" dirty="0" smtClean="0"/>
              <a:t>If the 3</a:t>
            </a:r>
            <a:r>
              <a:rPr lang="en-GB" baseline="30000" dirty="0" smtClean="0"/>
              <a:t>rd</a:t>
            </a:r>
            <a:r>
              <a:rPr lang="en-GB" dirty="0" smtClean="0"/>
              <a:t> is smaller then the 2</a:t>
            </a:r>
            <a:r>
              <a:rPr lang="en-GB" baseline="30000" dirty="0" smtClean="0"/>
              <a:t>nd</a:t>
            </a:r>
            <a:r>
              <a:rPr lang="en-GB" dirty="0" smtClean="0"/>
              <a:t> then switch them if not then leave them </a:t>
            </a:r>
            <a:r>
              <a:rPr lang="en-GB" smtClean="0"/>
              <a:t>the same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2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97"/>
          <a:stretch/>
        </p:blipFill>
        <p:spPr>
          <a:xfrm>
            <a:off x="1051851" y="1383625"/>
            <a:ext cx="3592158" cy="22459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b="34250"/>
          <a:stretch/>
        </p:blipFill>
        <p:spPr>
          <a:xfrm>
            <a:off x="4788024" y="1417812"/>
            <a:ext cx="3600400" cy="2201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50" b="1701"/>
          <a:stretch/>
        </p:blipFill>
        <p:spPr>
          <a:xfrm>
            <a:off x="2699792" y="3861048"/>
            <a:ext cx="4032448" cy="23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Merge Sort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Write each individual element down the left hand side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Compare the 1</a:t>
            </a:r>
            <a:r>
              <a:rPr lang="en-GB" baseline="30000" dirty="0" smtClean="0"/>
              <a:t>st</a:t>
            </a:r>
            <a:r>
              <a:rPr lang="en-GB" dirty="0" smtClean="0"/>
              <a:t> and 2</a:t>
            </a:r>
            <a:r>
              <a:rPr lang="en-GB" baseline="30000" dirty="0" smtClean="0"/>
              <a:t>nd</a:t>
            </a:r>
            <a:r>
              <a:rPr lang="en-GB" dirty="0" smtClean="0"/>
              <a:t> elements that are down the side and write them in order just to the right this is now set ‘a’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Compare the 3</a:t>
            </a:r>
            <a:r>
              <a:rPr lang="en-GB" baseline="30000" dirty="0" smtClean="0"/>
              <a:t>rd</a:t>
            </a:r>
            <a:r>
              <a:rPr lang="en-GB" dirty="0" smtClean="0"/>
              <a:t> and 4</a:t>
            </a:r>
            <a:r>
              <a:rPr lang="en-GB" baseline="30000" dirty="0" smtClean="0"/>
              <a:t>th</a:t>
            </a:r>
            <a:r>
              <a:rPr lang="en-GB" dirty="0" smtClean="0"/>
              <a:t> and write them </a:t>
            </a:r>
            <a:r>
              <a:rPr lang="en-GB" dirty="0" smtClean="0"/>
              <a:t>in order just </a:t>
            </a:r>
            <a:r>
              <a:rPr lang="en-GB" dirty="0" smtClean="0"/>
              <a:t>to the right this is now set ‘b’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Compare </a:t>
            </a:r>
            <a:r>
              <a:rPr lang="en-GB" dirty="0" smtClean="0"/>
              <a:t>the first two elements of set ‘a’ and ‘b’ write them in order, then do the same for the second 2 elements.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02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</a:t>
            </a:r>
            <a:r>
              <a:rPr lang="en-US" smtClean="0"/>
              <a:t>Sort Diagram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0"/>
          <a:stretch/>
        </p:blipFill>
        <p:spPr>
          <a:xfrm>
            <a:off x="971600" y="836712"/>
            <a:ext cx="6624736" cy="2903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24"/>
          <a:stretch/>
        </p:blipFill>
        <p:spPr>
          <a:xfrm>
            <a:off x="2078555" y="3925346"/>
            <a:ext cx="4410826" cy="2901930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4" idx="3"/>
            <a:endCxn id="5" idx="1"/>
          </p:cNvCxnSpPr>
          <p:nvPr/>
        </p:nvCxnSpPr>
        <p:spPr>
          <a:xfrm flipH="1">
            <a:off x="2078555" y="2288379"/>
            <a:ext cx="5517781" cy="3087932"/>
          </a:xfrm>
          <a:prstGeom prst="curvedConnector5">
            <a:avLst>
              <a:gd name="adj1" fmla="val -4143"/>
              <a:gd name="adj2" fmla="val 50011"/>
              <a:gd name="adj3" fmla="val 1041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Insertion sort is for getting one sorted list from one sorted list and one unsorted list.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Compare the first element in the unsorted list to each element in the sorted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If it is smaller then put it in front of the element that it was smaller than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If not then compare it to the next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When there are no more elements put it at the end of the sorted list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Repeat this process until all the elements of the unsorted list are in the sorted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4" r="3591" b="2317"/>
          <a:stretch/>
        </p:blipFill>
        <p:spPr>
          <a:xfrm>
            <a:off x="899592" y="1844824"/>
            <a:ext cx="4188459" cy="432048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3284984"/>
            <a:ext cx="2448272" cy="8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242</Words>
  <Application>Microsoft Macintosh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Sorting Algorithms</vt:lpstr>
      <vt:lpstr>Bubble Sort</vt:lpstr>
      <vt:lpstr>Bubble Sort Diagram</vt:lpstr>
      <vt:lpstr>Merge Sort</vt:lpstr>
      <vt:lpstr>Merge Sort Diagram</vt:lpstr>
      <vt:lpstr>Insertion Sort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Microsoft Office2010</dc:creator>
  <cp:lastModifiedBy>Felix Fletcher</cp:lastModifiedBy>
  <cp:revision>6</cp:revision>
  <dcterms:created xsi:type="dcterms:W3CDTF">2016-06-28T08:38:49Z</dcterms:created>
  <dcterms:modified xsi:type="dcterms:W3CDTF">2016-07-04T08:09:43Z</dcterms:modified>
</cp:coreProperties>
</file>