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2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91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1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7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7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5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38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32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78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0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8D818-94E2-4F5A-A224-00E02022E961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91808-2810-4594-B49E-66726A375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5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Comparing two gym’s websites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Felix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Sport @ Gosforth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They include a small paragraph about each place that they have to offer which helps for you to decide where to go.</a:t>
            </a:r>
          </a:p>
          <a:p>
            <a:r>
              <a:rPr lang="en-GB" sz="2000" dirty="0" smtClean="0"/>
              <a:t>There is all of the information you need about opening times and classes with prices and times that they are on.</a:t>
            </a:r>
          </a:p>
          <a:p>
            <a:r>
              <a:rPr lang="en-GB" sz="2000" dirty="0" smtClean="0"/>
              <a:t>They also use it as a way of advertising that they can take children’s parties and show some pictures of all the facilities they have</a:t>
            </a:r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9" t="14340" r="26282" b="8721"/>
          <a:stretch/>
        </p:blipFill>
        <p:spPr bwMode="auto">
          <a:xfrm>
            <a:off x="5153114" y="1340768"/>
            <a:ext cx="3990886" cy="35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93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/>
          <a:lstStyle/>
          <a:p>
            <a:r>
              <a:rPr lang="en-GB" dirty="0" smtClean="0"/>
              <a:t>They give all the information that you need to be able to find a class and go </a:t>
            </a:r>
          </a:p>
          <a:p>
            <a:r>
              <a:rPr lang="en-GB" dirty="0" smtClean="0"/>
              <a:t>It tells all of the facilities they have on offer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74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107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Comparing two gym’s websites</vt:lpstr>
      <vt:lpstr>Sport @ Gosforth</vt:lpstr>
      <vt:lpstr>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two gym’s websites</dc:title>
  <dc:creator>Microsoft Office2010</dc:creator>
  <cp:lastModifiedBy>Microsoft Office2010</cp:lastModifiedBy>
  <cp:revision>3</cp:revision>
  <dcterms:created xsi:type="dcterms:W3CDTF">2017-05-18T10:10:08Z</dcterms:created>
  <dcterms:modified xsi:type="dcterms:W3CDTF">2017-05-18T10:34:54Z</dcterms:modified>
</cp:coreProperties>
</file>