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57" r:id="rId4"/>
    <p:sldId id="277" r:id="rId5"/>
    <p:sldId id="284" r:id="rId6"/>
    <p:sldId id="279" r:id="rId7"/>
    <p:sldId id="280" r:id="rId8"/>
    <p:sldId id="285" r:id="rId9"/>
    <p:sldId id="281" r:id="rId10"/>
    <p:sldId id="283" r:id="rId11"/>
    <p:sldId id="286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9429" autoAdjust="0"/>
  </p:normalViewPr>
  <p:slideViewPr>
    <p:cSldViewPr>
      <p:cViewPr varScale="1">
        <p:scale>
          <a:sx n="87" d="100"/>
          <a:sy n="87" d="100"/>
        </p:scale>
        <p:origin x="-72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B965-7B7E-4DCB-8C65-C69E289C544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864AB-9A7C-4843-97ED-60B4EFFE4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3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864AB-9A7C-4843-97ED-60B4EFFE45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74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5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2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58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7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3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9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8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01214-7E52-4AD1-9762-35D88B78979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9756-8C04-4321-9B0E-6E5D9971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3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6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7 – Test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You will be testing your solution during development and after completion.</a:t>
            </a:r>
          </a:p>
          <a:p>
            <a:r>
              <a:rPr lang="en-GB" dirty="0" smtClean="0"/>
              <a:t>You need to produce a test plan that will list all of the tests that you plan to carry out together with a list of expected outcomes.</a:t>
            </a:r>
          </a:p>
          <a:p>
            <a:r>
              <a:rPr lang="en-GB" dirty="0" smtClean="0"/>
              <a:t>This plan should show that you are aware of all of the problems that could arise when the program is used by another user e.g. a test could check that data has actually been entered and is within the expected range.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6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7 – Test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table below to help you to set up a test plan.</a:t>
            </a:r>
          </a:p>
          <a:p>
            <a:r>
              <a:rPr lang="en-GB" dirty="0" smtClean="0"/>
              <a:t>You will probably keep thinking of tests to add to this as you start to develop your solution.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97997"/>
              </p:ext>
            </p:extLst>
          </p:nvPr>
        </p:nvGraphicFramePr>
        <p:xfrm>
          <a:off x="971600" y="4005064"/>
          <a:ext cx="705678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357"/>
                <a:gridCol w="1411357"/>
                <a:gridCol w="1411357"/>
                <a:gridCol w="1411357"/>
                <a:gridCol w="1411357"/>
              </a:tblGrid>
              <a:tr h="486054">
                <a:tc>
                  <a:txBody>
                    <a:bodyPr/>
                    <a:lstStyle/>
                    <a:p>
                      <a:r>
                        <a:rPr lang="en-GB" dirty="0" smtClean="0"/>
                        <a:t>Test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r>
                        <a:rPr lang="en-GB" baseline="0" dirty="0" smtClean="0"/>
                        <a:t>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Expected</a:t>
                      </a:r>
                      <a:r>
                        <a:rPr lang="en-GB" baseline="0" dirty="0" smtClean="0"/>
                        <a:t> Result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Actual</a:t>
                      </a:r>
                      <a:r>
                        <a:rPr lang="en-GB" baseline="0" dirty="0" smtClean="0"/>
                        <a:t> Result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r>
                        <a:rPr lang="en-GB" baseline="0" dirty="0" smtClean="0"/>
                        <a:t> of Test</a:t>
                      </a:r>
                      <a:endParaRPr lang="en-GB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Valid or in range test</a:t>
                      </a:r>
                      <a:endParaRPr lang="en-GB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Boundary test</a:t>
                      </a:r>
                      <a:endParaRPr lang="en-GB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Boundary test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Valid test: ensures that the correct result will be produced with the expected data</a:t>
            </a:r>
          </a:p>
          <a:p>
            <a:r>
              <a:rPr lang="en-GB" dirty="0" smtClean="0"/>
              <a:t>Boundary test: where the highest or lowest acceptable numbers are entered; these check any logical errors that may be have been introduced using comparison operators such &lt;= and &gt;=</a:t>
            </a:r>
          </a:p>
          <a:p>
            <a:r>
              <a:rPr lang="en-GB" dirty="0" smtClean="0"/>
              <a:t>Erroneous test: data that should be rejected is deliberately input to check that authentication routines are functioning as expected.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161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Presenting the project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7504" y="1412776"/>
            <a:ext cx="8872398" cy="4386798"/>
            <a:chOff x="-6225" y="1805316"/>
            <a:chExt cx="8872398" cy="43867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62" t="23833" r="34845" b="39167"/>
            <a:stretch/>
          </p:blipFill>
          <p:spPr bwMode="auto">
            <a:xfrm>
              <a:off x="-6225" y="1805316"/>
              <a:ext cx="8872398" cy="438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79512" y="2576078"/>
              <a:ext cx="4032448" cy="1584176"/>
            </a:xfrm>
            <a:prstGeom prst="rect">
              <a:avLst/>
            </a:prstGeom>
            <a:solidFill>
              <a:srgbClr val="FFFF00">
                <a:alpha val="3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42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includes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how to analyse and identify the requirements for a solution to the problem</a:t>
            </a:r>
          </a:p>
          <a:p>
            <a:pPr lvl="0"/>
            <a:r>
              <a:rPr lang="en-GB" dirty="0"/>
              <a:t>how to set clear </a:t>
            </a:r>
            <a:r>
              <a:rPr lang="en-GB" u="sng" dirty="0"/>
              <a:t>objectives</a:t>
            </a:r>
            <a:r>
              <a:rPr lang="en-GB" dirty="0"/>
              <a:t> that show an awareness of the need for real world </a:t>
            </a:r>
            <a:r>
              <a:rPr lang="en-GB" u="sng" dirty="0"/>
              <a:t>utility</a:t>
            </a:r>
          </a:p>
          <a:p>
            <a:pPr lvl="0"/>
            <a:r>
              <a:rPr lang="en-GB" dirty="0"/>
              <a:t>how to use </a:t>
            </a:r>
            <a:r>
              <a:rPr lang="en-GB" u="sng" dirty="0"/>
              <a:t>abstraction</a:t>
            </a:r>
            <a:r>
              <a:rPr lang="en-GB" dirty="0"/>
              <a:t> and </a:t>
            </a:r>
            <a:r>
              <a:rPr lang="en-GB" u="sng" dirty="0"/>
              <a:t>decomposition</a:t>
            </a:r>
            <a:r>
              <a:rPr lang="en-GB" dirty="0"/>
              <a:t> to design the solution to a problem</a:t>
            </a:r>
          </a:p>
          <a:p>
            <a:pPr lvl="0"/>
            <a:r>
              <a:rPr lang="en-GB" dirty="0"/>
              <a:t>how to identify the </a:t>
            </a:r>
            <a:r>
              <a:rPr lang="en-GB" u="sng" dirty="0"/>
              <a:t>data requirements </a:t>
            </a:r>
            <a:r>
              <a:rPr lang="en-GB" dirty="0"/>
              <a:t>for their system</a:t>
            </a:r>
          </a:p>
          <a:p>
            <a:pPr lvl="0"/>
            <a:r>
              <a:rPr lang="en-GB" dirty="0"/>
              <a:t>how to identify </a:t>
            </a:r>
            <a:r>
              <a:rPr lang="en-GB" u="sng" dirty="0"/>
              <a:t>test procedures </a:t>
            </a:r>
            <a:r>
              <a:rPr lang="en-GB" dirty="0"/>
              <a:t>to be used during and after development to check their system against the success criteria</a:t>
            </a:r>
          </a:p>
          <a:p>
            <a:pPr lvl="0"/>
            <a:r>
              <a:rPr lang="en-GB" dirty="0"/>
              <a:t>how to use </a:t>
            </a:r>
            <a:r>
              <a:rPr lang="en-GB" u="sng" dirty="0"/>
              <a:t>validation</a:t>
            </a:r>
            <a:r>
              <a:rPr lang="en-GB" dirty="0"/>
              <a:t> to ensure a robust solution to a problem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9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NEA task sheet, write an outline of the problem you have been asked to solve.</a:t>
            </a:r>
          </a:p>
          <a:p>
            <a:r>
              <a:rPr lang="en-GB" dirty="0" smtClean="0"/>
              <a:t>This outline should state the main points and strip out any irrelevant detail.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2 -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main requirements of the solution i.e. what it has to do.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3 –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Consider how the problem might be broken down into separate sub-problems.</a:t>
            </a:r>
          </a:p>
          <a:p>
            <a:r>
              <a:rPr lang="en-GB" dirty="0" smtClean="0"/>
              <a:t>Make a list of the sub-problems and explain what each is.</a:t>
            </a:r>
          </a:p>
          <a:p>
            <a:r>
              <a:rPr lang="en-GB" dirty="0" smtClean="0"/>
              <a:t>Make a list of the requirements needed for each sub-solution to function</a:t>
            </a:r>
          </a:p>
          <a:p>
            <a:pPr lvl="1"/>
            <a:r>
              <a:rPr lang="en-GB" dirty="0" smtClean="0"/>
              <a:t>E.g. setting up a customer account</a:t>
            </a:r>
          </a:p>
          <a:p>
            <a:pPr lvl="2"/>
            <a:r>
              <a:rPr lang="en-GB" dirty="0" smtClean="0"/>
              <a:t>Allows user input for each field</a:t>
            </a:r>
          </a:p>
          <a:p>
            <a:pPr lvl="2"/>
            <a:r>
              <a:rPr lang="en-GB" dirty="0" smtClean="0"/>
              <a:t>Applies validation to appropriate fields?</a:t>
            </a:r>
          </a:p>
          <a:p>
            <a:pPr lvl="2"/>
            <a:r>
              <a:rPr lang="en-GB" dirty="0" smtClean="0"/>
              <a:t>Generates a unique username?</a:t>
            </a:r>
          </a:p>
          <a:p>
            <a:pPr lvl="2"/>
            <a:r>
              <a:rPr lang="en-GB" dirty="0" smtClean="0"/>
              <a:t>Stores the data in an array / a …. ?</a:t>
            </a:r>
          </a:p>
          <a:p>
            <a:pPr lvl="2"/>
            <a:r>
              <a:rPr lang="en-GB" dirty="0" smtClean="0"/>
              <a:t>Writes the data to a </a:t>
            </a:r>
            <a:r>
              <a:rPr lang="en-GB" dirty="0" smtClean="0"/>
              <a:t>file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91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Success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Write a list of success criteria for the overall solution</a:t>
            </a:r>
          </a:p>
          <a:p>
            <a:r>
              <a:rPr lang="en-GB" dirty="0" smtClean="0"/>
              <a:t>Success criteria should be measureable i.e. things that you can check at the end of the project and judge either “Yes” you achieved them or “No” you didn’t.</a:t>
            </a:r>
          </a:p>
          <a:p>
            <a:r>
              <a:rPr lang="en-GB" dirty="0" smtClean="0"/>
              <a:t>It doesn’t matter if you don’t achieve all success criteria you initially list as you can explain why in your evaluation section</a:t>
            </a:r>
          </a:p>
          <a:p>
            <a:r>
              <a:rPr lang="en-GB" dirty="0" smtClean="0"/>
              <a:t>Success criteria should be about what the solution should do / should contain</a:t>
            </a:r>
          </a:p>
          <a:p>
            <a:r>
              <a:rPr lang="en-GB" dirty="0" smtClean="0"/>
              <a:t>Success criteria generally start with a verb e.g.</a:t>
            </a:r>
            <a:endParaRPr lang="en-GB" dirty="0"/>
          </a:p>
          <a:p>
            <a:pPr lvl="1"/>
            <a:r>
              <a:rPr lang="en-GB" dirty="0" smtClean="0"/>
              <a:t>The solution must:</a:t>
            </a:r>
          </a:p>
          <a:p>
            <a:pPr lvl="2"/>
            <a:r>
              <a:rPr lang="en-GB" dirty="0" smtClean="0"/>
              <a:t>Allow a user to input account details without error</a:t>
            </a:r>
          </a:p>
          <a:p>
            <a:pPr lvl="2"/>
            <a:r>
              <a:rPr lang="en-GB" dirty="0" smtClean="0"/>
              <a:t>Generate a unique username for each new account holder</a:t>
            </a:r>
          </a:p>
          <a:p>
            <a:pPr lvl="2"/>
            <a:r>
              <a:rPr lang="en-GB" dirty="0" smtClean="0"/>
              <a:t>Store account information in a text file</a:t>
            </a:r>
          </a:p>
        </p:txBody>
      </p:sp>
    </p:spTree>
    <p:extLst>
      <p:ext uri="{BB962C8B-B14F-4D97-AF65-F5344CB8AC3E}">
        <p14:creationId xmlns:p14="http://schemas.microsoft.com/office/powerpoint/2010/main" val="32679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 – Inputs &amp;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need to ensure that any opportunities for creating erroneous data within your solution are reduced</a:t>
            </a:r>
          </a:p>
          <a:p>
            <a:r>
              <a:rPr lang="en-GB" dirty="0" smtClean="0"/>
              <a:t>Make a list of all the inputs and outputs required for the solution together with any validation techniques that will be applied in order to reduce chances of error.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6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6 -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make a list of all variables and data structures that you will need to use to store items of data within the solution </a:t>
            </a:r>
          </a:p>
          <a:p>
            <a:r>
              <a:rPr lang="en-GB" dirty="0" smtClean="0"/>
              <a:t>For each variable / structure try to give it an appropriate name, a data type and an explanation of its function e.g.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t="63522" r="59805" b="20307"/>
          <a:stretch/>
        </p:blipFill>
        <p:spPr bwMode="auto">
          <a:xfrm>
            <a:off x="971600" y="4797152"/>
            <a:ext cx="6874791" cy="19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8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679</Words>
  <Application>Microsoft Office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NEA</vt:lpstr>
      <vt:lpstr>Presenting the project </vt:lpstr>
      <vt:lpstr>Analysis includes …</vt:lpstr>
      <vt:lpstr>Task 1 – Abstraction</vt:lpstr>
      <vt:lpstr>Task 2 - Requirements</vt:lpstr>
      <vt:lpstr>Task 3 – Decomposition</vt:lpstr>
      <vt:lpstr>Task 4 – Success Criteria</vt:lpstr>
      <vt:lpstr>Task 5 – Inputs &amp; Outputs</vt:lpstr>
      <vt:lpstr>Task 6 - Data</vt:lpstr>
      <vt:lpstr>Task 7 – Test Strategy</vt:lpstr>
      <vt:lpstr>Task 7 – Test Strategy</vt:lpstr>
      <vt:lpstr>Testing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Office2010</dc:creator>
  <cp:lastModifiedBy>Microsoft Office2010</cp:lastModifiedBy>
  <cp:revision>21</cp:revision>
  <dcterms:created xsi:type="dcterms:W3CDTF">2017-06-05T12:16:06Z</dcterms:created>
  <dcterms:modified xsi:type="dcterms:W3CDTF">2017-06-08T08:42:49Z</dcterms:modified>
</cp:coreProperties>
</file>