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CB30-0383-442D-B72D-2719ECCB8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E15F1-0C9C-4438-8C8F-30C8935F6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B471D-B79E-4E19-B099-04ADEF0C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05D6-C3FC-4485-B3FD-3DEBAFB2E95F}" type="datetimeFigureOut">
              <a:rPr lang="en-ID" smtClean="0"/>
              <a:t>30/03/2023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F95F6-6E30-4429-A428-E0B64CEC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545A1-05C8-4DDE-AB5A-E014AB34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B2BE-B71C-49FD-A7B2-4FDD04D05D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791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DB97-8F46-488B-BCBA-EFCB15D9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E1992-4710-4C7B-AD01-52177A5B3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FB131-51FD-4332-BA95-8DB44AB8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05D6-C3FC-4485-B3FD-3DEBAFB2E95F}" type="datetimeFigureOut">
              <a:rPr lang="en-ID" smtClean="0"/>
              <a:t>30/03/2023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456D2-C98D-40F9-B775-6FC5129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A7D9E-D815-4C79-8B11-7A4A48CB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B2BE-B71C-49FD-A7B2-4FDD04D05D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869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AEF2F-7EBD-4BC2-834F-B3436EF9C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B5859-17FB-4E0A-8105-3D39CAB38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DFCF6-F66B-40EC-8A56-26D96EA3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05D6-C3FC-4485-B3FD-3DEBAFB2E95F}" type="datetimeFigureOut">
              <a:rPr lang="en-ID" smtClean="0"/>
              <a:t>30/03/2023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21C9C-7974-49F6-9A12-0F108C55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A455F-1B01-43B1-92CA-6808B331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B2BE-B71C-49FD-A7B2-4FDD04D05D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331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302B-057C-4F61-8A9F-8CEC073C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8B95C-7966-4634-844B-9D0398DBA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43343-C15B-41B5-8622-93E9C6E9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05D6-C3FC-4485-B3FD-3DEBAFB2E95F}" type="datetimeFigureOut">
              <a:rPr lang="en-ID" smtClean="0"/>
              <a:t>30/03/2023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9266D-13CE-4E01-997D-0E47E9C2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02039-F31A-41FD-B2B5-5FF971F1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B2BE-B71C-49FD-A7B2-4FDD04D05D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610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EF5E-FEF9-4EA1-B7C5-3E4AEB3A3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CAADE-F884-42BD-B403-B546DD17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233ED-A882-4C04-A171-5FE3C5B6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05D6-C3FC-4485-B3FD-3DEBAFB2E95F}" type="datetimeFigureOut">
              <a:rPr lang="en-ID" smtClean="0"/>
              <a:t>30/03/2023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3C9EA-AA28-4A05-8058-73C3D7A5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A00AE-1A5B-496D-A9BC-CEFB85B2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B2BE-B71C-49FD-A7B2-4FDD04D05D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570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4D4F-583D-44D2-ADEC-4F317ED4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BF47F-DBE3-4965-A347-EB3B4531A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42E34-D16B-46E9-A391-18AAC39B4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5CEF4-E2FA-4C42-A9B7-BDEF5C922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05D6-C3FC-4485-B3FD-3DEBAFB2E95F}" type="datetimeFigureOut">
              <a:rPr lang="en-ID" smtClean="0"/>
              <a:t>30/03/2023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AFDFE-AD47-4333-9731-63A77534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A979C-6AE0-46BD-9F0C-150B7593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B2BE-B71C-49FD-A7B2-4FDD04D05D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182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B270-6D3D-4983-B07F-1DD9016E2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1B27D-2579-40CA-9B8F-47A186534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29AEC-63CB-4262-BA12-495E70837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8708E-6EC6-415F-932D-0152E03AB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A4DBD-CD4E-4014-84F7-FFC70B82C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3E68C-C983-4C2F-8789-F4BD7EB4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05D6-C3FC-4485-B3FD-3DEBAFB2E95F}" type="datetimeFigureOut">
              <a:rPr lang="en-ID" smtClean="0"/>
              <a:t>30/03/2023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0F084-8DCA-4154-B6ED-5ECFA030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421E0-82F3-4C15-B07B-17BD3B10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B2BE-B71C-49FD-A7B2-4FDD04D05D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369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D6A2-EF4B-48AA-840F-65A629E9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CF6A6-8C34-41FB-83AA-4A4A46C8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05D6-C3FC-4485-B3FD-3DEBAFB2E95F}" type="datetimeFigureOut">
              <a:rPr lang="en-ID" smtClean="0"/>
              <a:t>30/03/2023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7E350-4BC9-4600-A799-3E6245EC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E3519-F876-4134-AD6F-F3300A07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B2BE-B71C-49FD-A7B2-4FDD04D05D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170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8ACD5-AD6E-4588-91CB-5E373E7C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05D6-C3FC-4485-B3FD-3DEBAFB2E95F}" type="datetimeFigureOut">
              <a:rPr lang="en-ID" smtClean="0"/>
              <a:t>30/03/2023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50837-D54E-4325-9593-28734B3F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8F082-5F93-451E-A873-84980357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B2BE-B71C-49FD-A7B2-4FDD04D05D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754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449D-DFB5-4CEF-A473-CA2DEC7D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C8D1F-F2AC-4F76-A6FA-AE15B9DAA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36AEC-E8F5-4E1B-84EE-D7D1B7E79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EE405-6CCD-45F5-9E39-1682B077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05D6-C3FC-4485-B3FD-3DEBAFB2E95F}" type="datetimeFigureOut">
              <a:rPr lang="en-ID" smtClean="0"/>
              <a:t>30/03/2023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3F564-D611-4D1B-BB4E-9DE523C9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F117A-52AF-491C-B592-84A4DC45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B2BE-B71C-49FD-A7B2-4FDD04D05D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958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AC5F-96BA-4AE4-9343-7D9179CA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298CC-8450-4DC4-879C-9A45F76B1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7011F-6B68-42AF-84D3-DE223256B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4D79D-0A97-4327-A57E-C61BA9EA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05D6-C3FC-4485-B3FD-3DEBAFB2E95F}" type="datetimeFigureOut">
              <a:rPr lang="en-ID" smtClean="0"/>
              <a:t>30/03/2023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A0DE9-96EE-4CD1-B1FC-EFB47FD0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753F9-C416-4C55-AFF0-C257C8B3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B2BE-B71C-49FD-A7B2-4FDD04D05D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396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C9B33-0261-4C72-983C-81742D65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B2AAD-5573-4495-8E6F-A276D43F6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7C091-7E7D-4DB3-A4EF-EDF2720F2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D05D6-C3FC-4485-B3FD-3DEBAFB2E95F}" type="datetimeFigureOut">
              <a:rPr lang="en-ID" smtClean="0"/>
              <a:t>30/03/2023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D1769-0D58-4471-8B38-090D4F167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47214-F4A6-49D4-BABE-5653B329C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DB2BE-B71C-49FD-A7B2-4FDD04D05D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332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0E37B-1EB3-4897-B133-6EA9B4F38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88" y="149802"/>
            <a:ext cx="1602936" cy="1304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296AC4-ED68-4C09-9B9B-0607A4E33DF9}"/>
              </a:ext>
            </a:extLst>
          </p:cNvPr>
          <p:cNvSpPr txBox="1"/>
          <p:nvPr/>
        </p:nvSpPr>
        <p:spPr>
          <a:xfrm>
            <a:off x="6885708" y="1454726"/>
            <a:ext cx="2618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KELOMPOK 1</a:t>
            </a:r>
            <a:endParaRPr lang="en-ID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173743-53E1-4E3F-9287-9F6CF29BCF93}"/>
              </a:ext>
            </a:extLst>
          </p:cNvPr>
          <p:cNvSpPr txBox="1"/>
          <p:nvPr/>
        </p:nvSpPr>
        <p:spPr>
          <a:xfrm>
            <a:off x="5576453" y="2498559"/>
            <a:ext cx="117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19225209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endParaRPr lang="en-ID" dirty="0">
              <a:solidFill>
                <a:schemeClr val="accent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4BF61-EA21-40DA-B780-D2659873D731}"/>
              </a:ext>
            </a:extLst>
          </p:cNvPr>
          <p:cNvSpPr txBox="1"/>
          <p:nvPr/>
        </p:nvSpPr>
        <p:spPr>
          <a:xfrm>
            <a:off x="6885708" y="248163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Bima</a:t>
            </a:r>
            <a:r>
              <a:rPr lang="en-US" dirty="0"/>
              <a:t> </a:t>
            </a:r>
            <a:r>
              <a:rPr lang="en-US" dirty="0" err="1"/>
              <a:t>Satria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363A31-3C50-4F60-AA9D-02687536D152}"/>
              </a:ext>
            </a:extLst>
          </p:cNvPr>
          <p:cNvCxnSpPr/>
          <p:nvPr/>
        </p:nvCxnSpPr>
        <p:spPr>
          <a:xfrm>
            <a:off x="5652655" y="2850968"/>
            <a:ext cx="4391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004B32-696E-479D-9B1A-70A6F983E662}"/>
              </a:ext>
            </a:extLst>
          </p:cNvPr>
          <p:cNvCxnSpPr/>
          <p:nvPr/>
        </p:nvCxnSpPr>
        <p:spPr>
          <a:xfrm>
            <a:off x="5652655" y="3228109"/>
            <a:ext cx="4391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CF771A-DEE8-4202-B307-876A6622A8DF}"/>
              </a:ext>
            </a:extLst>
          </p:cNvPr>
          <p:cNvCxnSpPr/>
          <p:nvPr/>
        </p:nvCxnSpPr>
        <p:spPr>
          <a:xfrm>
            <a:off x="5652655" y="3602181"/>
            <a:ext cx="4391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72B335-18EB-424E-820F-D406DFBE96DF}"/>
              </a:ext>
            </a:extLst>
          </p:cNvPr>
          <p:cNvCxnSpPr/>
          <p:nvPr/>
        </p:nvCxnSpPr>
        <p:spPr>
          <a:xfrm>
            <a:off x="5652655" y="3990109"/>
            <a:ext cx="4391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3628F0B-6369-401D-BEDD-6411843EB627}"/>
              </a:ext>
            </a:extLst>
          </p:cNvPr>
          <p:cNvSpPr txBox="1"/>
          <p:nvPr/>
        </p:nvSpPr>
        <p:spPr>
          <a:xfrm>
            <a:off x="5576453" y="2891137"/>
            <a:ext cx="111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19225254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C39A07-7FAD-44E6-83C4-FA3A9507B161}"/>
              </a:ext>
            </a:extLst>
          </p:cNvPr>
          <p:cNvSpPr txBox="1"/>
          <p:nvPr/>
        </p:nvSpPr>
        <p:spPr>
          <a:xfrm>
            <a:off x="6885708" y="2892626"/>
            <a:ext cx="142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 </a:t>
            </a:r>
            <a:r>
              <a:rPr lang="en-US" dirty="0" err="1"/>
              <a:t>Afifah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32336A-6B37-4923-9D90-9728ECF3B45A}"/>
              </a:ext>
            </a:extLst>
          </p:cNvPr>
          <p:cNvSpPr txBox="1"/>
          <p:nvPr/>
        </p:nvSpPr>
        <p:spPr>
          <a:xfrm>
            <a:off x="5576453" y="3262838"/>
            <a:ext cx="111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19225090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04B500-E0E6-44B7-A3A9-8B226C7EC63F}"/>
              </a:ext>
            </a:extLst>
          </p:cNvPr>
          <p:cNvSpPr txBox="1"/>
          <p:nvPr/>
        </p:nvSpPr>
        <p:spPr>
          <a:xfrm>
            <a:off x="6885708" y="3265488"/>
            <a:ext cx="111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Felix Gael</a:t>
            </a:r>
            <a:endParaRPr lang="en-ID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78107-E871-4531-84AC-3F3FF526F661}"/>
              </a:ext>
            </a:extLst>
          </p:cNvPr>
          <p:cNvSpPr txBox="1"/>
          <p:nvPr/>
        </p:nvSpPr>
        <p:spPr>
          <a:xfrm>
            <a:off x="5576453" y="3630075"/>
            <a:ext cx="111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19225171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D5BDD2-703E-45FD-86E4-9F6D275CD814}"/>
              </a:ext>
            </a:extLst>
          </p:cNvPr>
          <p:cNvSpPr txBox="1"/>
          <p:nvPr/>
        </p:nvSpPr>
        <p:spPr>
          <a:xfrm>
            <a:off x="6885709" y="3620827"/>
            <a:ext cx="2147456" cy="36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Ismunandar</a:t>
            </a:r>
            <a:r>
              <a:rPr lang="en-US" dirty="0"/>
              <a:t> </a:t>
            </a:r>
            <a:r>
              <a:rPr lang="en-US" dirty="0" err="1"/>
              <a:t>Zulhilmi</a:t>
            </a:r>
            <a:r>
              <a:rPr lang="en-US" dirty="0"/>
              <a:t> </a:t>
            </a:r>
            <a:endParaRPr lang="en-ID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AD4B10-DE56-432B-9397-582AC3D7CE2D}"/>
              </a:ext>
            </a:extLst>
          </p:cNvPr>
          <p:cNvCxnSpPr/>
          <p:nvPr/>
        </p:nvCxnSpPr>
        <p:spPr>
          <a:xfrm>
            <a:off x="5652655" y="4319550"/>
            <a:ext cx="4391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28D3A5-36B5-473F-919B-B93353E18409}"/>
              </a:ext>
            </a:extLst>
          </p:cNvPr>
          <p:cNvCxnSpPr/>
          <p:nvPr/>
        </p:nvCxnSpPr>
        <p:spPr>
          <a:xfrm>
            <a:off x="5652655" y="4693622"/>
            <a:ext cx="4391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86E94C-715C-42A5-A361-284F362E696F}"/>
              </a:ext>
            </a:extLst>
          </p:cNvPr>
          <p:cNvSpPr txBox="1"/>
          <p:nvPr/>
        </p:nvSpPr>
        <p:spPr>
          <a:xfrm>
            <a:off x="5576453" y="3990476"/>
            <a:ext cx="111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19225030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7AADAB-C281-468F-A48A-C8D0C2A04D25}"/>
              </a:ext>
            </a:extLst>
          </p:cNvPr>
          <p:cNvSpPr txBox="1"/>
          <p:nvPr/>
        </p:nvSpPr>
        <p:spPr>
          <a:xfrm>
            <a:off x="6885708" y="400870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Noer</a:t>
            </a:r>
            <a:r>
              <a:rPr lang="en-US" dirty="0"/>
              <a:t> </a:t>
            </a:r>
            <a:r>
              <a:rPr lang="en-US" dirty="0" err="1"/>
              <a:t>Faizir</a:t>
            </a:r>
            <a:r>
              <a:rPr lang="en-US" dirty="0"/>
              <a:t> </a:t>
            </a:r>
            <a:r>
              <a:rPr lang="en-US" dirty="0" err="1"/>
              <a:t>Rohman</a:t>
            </a:r>
            <a:endParaRPr lang="en-ID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819F9E-CD0E-4CBF-95EB-629E2EBB4C8F}"/>
              </a:ext>
            </a:extLst>
          </p:cNvPr>
          <p:cNvSpPr txBox="1"/>
          <p:nvPr/>
        </p:nvSpPr>
        <p:spPr>
          <a:xfrm>
            <a:off x="5576453" y="4380590"/>
            <a:ext cx="111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19225144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113CCE-D478-43E4-A453-84FF917B9E8C}"/>
              </a:ext>
            </a:extLst>
          </p:cNvPr>
          <p:cNvSpPr txBox="1"/>
          <p:nvPr/>
        </p:nvSpPr>
        <p:spPr>
          <a:xfrm>
            <a:off x="6885708" y="4385065"/>
            <a:ext cx="1953492" cy="3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Sofi Ade </a:t>
            </a:r>
            <a:r>
              <a:rPr lang="en-US" dirty="0" err="1"/>
              <a:t>Cahya</a:t>
            </a:r>
            <a:endParaRPr lang="en-ID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17D066-4E51-4FAF-8599-4DB5884B5D6C}"/>
              </a:ext>
            </a:extLst>
          </p:cNvPr>
          <p:cNvSpPr/>
          <p:nvPr/>
        </p:nvSpPr>
        <p:spPr>
          <a:xfrm>
            <a:off x="0" y="5331429"/>
            <a:ext cx="12192000" cy="1526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3956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Finance</dc:creator>
  <cp:lastModifiedBy>Finance</cp:lastModifiedBy>
  <cp:revision>4</cp:revision>
  <dcterms:created xsi:type="dcterms:W3CDTF">2023-03-30T04:27:08Z</dcterms:created>
  <dcterms:modified xsi:type="dcterms:W3CDTF">2023-03-30T06:15:04Z</dcterms:modified>
</cp:coreProperties>
</file>