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FCA"/>
    <a:srgbClr val="F3CC93"/>
    <a:srgbClr val="F5E0B4"/>
    <a:srgbClr val="EECCA1"/>
    <a:srgbClr val="E7D4BC"/>
    <a:srgbClr val="754243"/>
    <a:srgbClr val="754143"/>
    <a:srgbClr val="FF7E7A"/>
    <a:srgbClr val="C00000"/>
    <a:srgbClr val="F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1"/>
    <p:restoredTop sz="91413"/>
  </p:normalViewPr>
  <p:slideViewPr>
    <p:cSldViewPr snapToGrid="0">
      <p:cViewPr varScale="1">
        <p:scale>
          <a:sx n="51" d="100"/>
          <a:sy n="51" d="100"/>
        </p:scale>
        <p:origin x="20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D434-3C6F-965C-EF99-B0BC322F0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12DCD-E50C-6009-C007-7944FFC4A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62802-482D-4B9E-5234-046AE374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07C2-BF60-A94A-AB43-FB66474FD8AC}" type="datetimeFigureOut">
              <a:rPr lang="en-ES" smtClean="0"/>
              <a:t>12/11/24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EC2A1-52ED-440D-4AF0-3F810F27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5584-51FD-800D-7DCD-F8C47651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42D-9870-2D44-AEA6-BED39301F30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1508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B430-80FC-7C4E-1FE1-ADCBCB60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7B2E9-0B65-41E7-D5B6-E60CF8429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0531F-1928-9609-0DD3-517B2145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07C2-BF60-A94A-AB43-FB66474FD8AC}" type="datetimeFigureOut">
              <a:rPr lang="en-ES" smtClean="0"/>
              <a:t>12/11/24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0093B-7877-30E6-0E3D-7942BBB1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AE7DF-FFC2-8470-86CC-12D0972D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42D-9870-2D44-AEA6-BED39301F30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1489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9EC2D-BB79-26D5-AEDF-A60D548712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B9D68-BE74-F3BB-E129-6EBBFF9B5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E602-572F-9A05-AE27-5CCF86C1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07C2-BF60-A94A-AB43-FB66474FD8AC}" type="datetimeFigureOut">
              <a:rPr lang="en-ES" smtClean="0"/>
              <a:t>12/11/24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C1A0C-58FC-D11C-837D-997ED53B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F7D6-3C76-6D8A-127A-E56A7504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42D-9870-2D44-AEA6-BED39301F30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7199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E7795-CE56-A54B-D170-E5EE5E99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89ED6-FBBB-3A27-1268-4E9C2BC92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AE76B-432D-AAEA-8612-A4DF562F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07C2-BF60-A94A-AB43-FB66474FD8AC}" type="datetimeFigureOut">
              <a:rPr lang="en-ES" smtClean="0"/>
              <a:t>12/11/24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D9793-CC41-6978-C401-534D292B6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A3956-77C7-8CCF-894F-3BA99CEF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42D-9870-2D44-AEA6-BED39301F30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6291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D04A-7ED2-7667-C582-A4917406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F9CFE-6C22-ECB5-B704-7B2CD24AC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EEAA0-9E8C-E0F9-DAEF-22BF1CCA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07C2-BF60-A94A-AB43-FB66474FD8AC}" type="datetimeFigureOut">
              <a:rPr lang="en-ES" smtClean="0"/>
              <a:t>12/11/24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EF817-28A3-A8E3-9C95-D7C77DEA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3C592-6F7D-28C3-5EE4-DC98E4DE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42D-9870-2D44-AEA6-BED39301F30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8868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CE6C-273E-495E-6FE4-57AA85A6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D0D70-83D4-726E-E262-F3DA05C28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571C-3278-1898-2F98-C97F343BB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CF2C1-ED76-8C0F-D8A8-97B0B01A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07C2-BF60-A94A-AB43-FB66474FD8AC}" type="datetimeFigureOut">
              <a:rPr lang="en-ES" smtClean="0"/>
              <a:t>12/11/24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77D0C-D387-AA55-B1AE-4718967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EF42B-969E-98BC-983F-6AD4C2FB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42D-9870-2D44-AEA6-BED39301F30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15338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B6A1D-D45F-7C5A-FFFB-5FD8183C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BCE8D-BD54-6D2E-63D2-0D3CA13BD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59E91-EE43-3477-0DFD-B5DBD4472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8F3B7F-C625-DB29-1991-CCED464D8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F5953-59EA-1A78-C040-3C2662E13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0A894B-11E5-234A-CBD0-145C67B3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07C2-BF60-A94A-AB43-FB66474FD8AC}" type="datetimeFigureOut">
              <a:rPr lang="en-ES" smtClean="0"/>
              <a:t>12/11/24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6EF85A-67E7-48B4-9B28-FB982181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F35B1-320A-FBB5-2598-85556BE6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42D-9870-2D44-AEA6-BED39301F30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06122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46480-0E73-F031-4F45-83D73FC5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56CDD-BAB9-D96B-1006-BA2CA16D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07C2-BF60-A94A-AB43-FB66474FD8AC}" type="datetimeFigureOut">
              <a:rPr lang="en-ES" smtClean="0"/>
              <a:t>12/11/24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7A38F-B5F4-FEF4-DCF8-0F32EAB4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C4709-DA21-780E-531C-FCDB7E567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42D-9870-2D44-AEA6-BED39301F30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2807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6E5659-5493-52F2-5415-998AE91E5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07C2-BF60-A94A-AB43-FB66474FD8AC}" type="datetimeFigureOut">
              <a:rPr lang="en-ES" smtClean="0"/>
              <a:t>12/11/24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DAFBF-AF95-4082-A184-2B7EAEC8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57E2A-86FF-B7A0-7087-359F9D74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42D-9870-2D44-AEA6-BED39301F30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4531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AB93-706B-BE06-3335-702CE55A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14090-7856-4997-F19D-54339F9F1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CAE13-67C2-19F7-F461-C86789D57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024CC-BC34-D68D-E0F7-6118C4E62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07C2-BF60-A94A-AB43-FB66474FD8AC}" type="datetimeFigureOut">
              <a:rPr lang="en-ES" smtClean="0"/>
              <a:t>12/11/24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8AA41-A199-EBCE-EB99-375246114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2E5FE-2869-C6ED-33A6-1A0CA2B6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42D-9870-2D44-AEA6-BED39301F30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57427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7A2A-F4D6-4A36-AC08-7212FFC5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E1A2F-E7D7-7584-7C97-4B6B30D786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A599C-C4FB-F9CA-3470-15289CDCC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03B0D-AE61-E78E-D31A-FBBB08A7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07C2-BF60-A94A-AB43-FB66474FD8AC}" type="datetimeFigureOut">
              <a:rPr lang="en-ES" smtClean="0"/>
              <a:t>12/11/24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7383C-9902-9090-C63B-ABE9ABDA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C3E1F-6D2D-8A3C-A37B-C39C9233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7742D-9870-2D44-AEA6-BED39301F30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9451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B53422-603B-159A-2ED7-74FCFD88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21CBE-89D8-BF35-C895-1294E6740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E7658-21BE-ADD8-FE44-0D0CE9805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DD07C2-BF60-A94A-AB43-FB66474FD8AC}" type="datetimeFigureOut">
              <a:rPr lang="en-ES" smtClean="0"/>
              <a:t>12/11/24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5FCBB-1EF6-04DC-9333-5D4CE758F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D5877-6E78-A3EF-166F-328F5E3E8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7742D-9870-2D44-AEA6-BED39301F30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2182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DDF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F73811-5C52-0053-CAE0-1A1BF8B2B47D}"/>
              </a:ext>
            </a:extLst>
          </p:cNvPr>
          <p:cNvGrpSpPr/>
          <p:nvPr/>
        </p:nvGrpSpPr>
        <p:grpSpPr>
          <a:xfrm>
            <a:off x="2244437" y="711418"/>
            <a:ext cx="7028710" cy="5435163"/>
            <a:chOff x="7047448" y="2195368"/>
            <a:chExt cx="4359096" cy="404335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058C8E3-7707-5EB8-F515-6B06CE7F9D0A}"/>
                </a:ext>
              </a:extLst>
            </p:cNvPr>
            <p:cNvGrpSpPr/>
            <p:nvPr/>
          </p:nvGrpSpPr>
          <p:grpSpPr>
            <a:xfrm>
              <a:off x="7083908" y="2195368"/>
              <a:ext cx="4051734" cy="4043359"/>
              <a:chOff x="7196123" y="2386018"/>
              <a:chExt cx="4051734" cy="404335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757ADEE-1B7F-15C9-8C26-7FCEEEB15024}"/>
                  </a:ext>
                </a:extLst>
              </p:cNvPr>
              <p:cNvSpPr/>
              <p:nvPr/>
            </p:nvSpPr>
            <p:spPr>
              <a:xfrm>
                <a:off x="9415457" y="3857625"/>
                <a:ext cx="1832400" cy="1028699"/>
              </a:xfrm>
              <a:prstGeom prst="rect">
                <a:avLst/>
              </a:prstGeom>
              <a:gradFill>
                <a:gsLst>
                  <a:gs pos="0">
                    <a:srgbClr val="FF7E79"/>
                  </a:gs>
                  <a:gs pos="31000">
                    <a:srgbClr val="FF7E79"/>
                  </a:gs>
                  <a:gs pos="100000">
                    <a:srgbClr val="C00000"/>
                  </a:gs>
                  <a:gs pos="86000">
                    <a:srgbClr val="C00000"/>
                  </a:gs>
                </a:gsLst>
                <a:lin ang="162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53C7B5-D215-FDC9-2582-CF751A64C7A7}"/>
                  </a:ext>
                </a:extLst>
              </p:cNvPr>
              <p:cNvSpPr/>
              <p:nvPr/>
            </p:nvSpPr>
            <p:spPr>
              <a:xfrm>
                <a:off x="7196123" y="3857625"/>
                <a:ext cx="1832400" cy="2386013"/>
              </a:xfrm>
              <a:prstGeom prst="rect">
                <a:avLst/>
              </a:prstGeom>
              <a:gradFill>
                <a:gsLst>
                  <a:gs pos="20000">
                    <a:schemeClr val="bg1"/>
                  </a:gs>
                  <a:gs pos="65000">
                    <a:srgbClr val="FF7E79">
                      <a:alpha val="55419"/>
                    </a:srgbClr>
                  </a:gs>
                  <a:gs pos="100000">
                    <a:srgbClr val="C00000"/>
                  </a:gs>
                  <a:gs pos="77000">
                    <a:srgbClr val="FF7E7A">
                      <a:lumMod val="95000"/>
                      <a:lumOff val="5000"/>
                    </a:srgbClr>
                  </a:gs>
                </a:gsLst>
                <a:lin ang="16200000" scaled="1"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288FDFDB-6EC5-061F-EB8C-397AE2B48A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0899" y="3857625"/>
                <a:ext cx="17265" cy="1028699"/>
              </a:xfrm>
              <a:prstGeom prst="straightConnector1">
                <a:avLst/>
              </a:prstGeom>
              <a:ln w="76200">
                <a:solidFill>
                  <a:srgbClr val="75424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B72A27CC-DB84-5767-DCB1-9029287B9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03081" y="3857625"/>
                <a:ext cx="0" cy="514349"/>
              </a:xfrm>
              <a:prstGeom prst="straightConnector1">
                <a:avLst/>
              </a:prstGeom>
              <a:ln w="76200">
                <a:solidFill>
                  <a:srgbClr val="75414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5A698B1-EAEF-EBCC-0914-B8105EE4D2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2886" y="2386018"/>
                <a:ext cx="28307" cy="4043359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035FC36-773B-67F5-5808-B5DE9BA0EB85}"/>
                </a:ext>
              </a:extLst>
            </p:cNvPr>
            <p:cNvSpPr txBox="1"/>
            <p:nvPr/>
          </p:nvSpPr>
          <p:spPr>
            <a:xfrm>
              <a:off x="9100671" y="5755336"/>
              <a:ext cx="2305873" cy="297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© FÉLIX GARCÍA PEREIRA</a:t>
              </a:r>
              <a:endParaRPr lang="en-E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Graphic 8" descr="Dim (Medium Sun) with solid fill">
              <a:extLst>
                <a:ext uri="{FF2B5EF4-FFF2-40B4-BE49-F238E27FC236}">
                  <a16:creationId xmlns:a16="http://schemas.microsoft.com/office/drawing/2014/main" id="{FCF180D8-3BDD-D4F7-E6D7-55A47EAF2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27356" y="2373300"/>
              <a:ext cx="617790" cy="617790"/>
            </a:xfrm>
            <a:prstGeom prst="rect">
              <a:avLst/>
            </a:prstGeom>
          </p:spPr>
        </p:pic>
        <p:pic>
          <p:nvPicPr>
            <p:cNvPr id="10" name="Graphic 9" descr="Dim (Medium Sun) with solid fill">
              <a:extLst>
                <a:ext uri="{FF2B5EF4-FFF2-40B4-BE49-F238E27FC236}">
                  <a16:creationId xmlns:a16="http://schemas.microsoft.com/office/drawing/2014/main" id="{51A7A04D-F235-17CA-759A-3CD3351D8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84503" y="2373300"/>
              <a:ext cx="617790" cy="617790"/>
            </a:xfrm>
            <a:prstGeom prst="rect">
              <a:avLst/>
            </a:prstGeom>
          </p:spPr>
        </p:pic>
        <p:pic>
          <p:nvPicPr>
            <p:cNvPr id="12" name="Graphic 11" descr="Mountains with solid fill">
              <a:extLst>
                <a:ext uri="{FF2B5EF4-FFF2-40B4-BE49-F238E27FC236}">
                  <a16:creationId xmlns:a16="http://schemas.microsoft.com/office/drawing/2014/main" id="{4F03CE81-C02A-8F97-3858-2AEF8C389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047448" y="2944332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Mountains with solid fill">
              <a:extLst>
                <a:ext uri="{FF2B5EF4-FFF2-40B4-BE49-F238E27FC236}">
                  <a16:creationId xmlns:a16="http://schemas.microsoft.com/office/drawing/2014/main" id="{F0DECF73-F362-32C2-6518-D91077132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10297617" y="2941548"/>
              <a:ext cx="869861" cy="914400"/>
            </a:xfrm>
            <a:prstGeom prst="rect">
              <a:avLst/>
            </a:prstGeom>
          </p:spPr>
        </p:pic>
        <p:pic>
          <p:nvPicPr>
            <p:cNvPr id="16" name="Graphic 15" descr="Fir tree with solid fill">
              <a:extLst>
                <a:ext uri="{FF2B5EF4-FFF2-40B4-BE49-F238E27FC236}">
                  <a16:creationId xmlns:a16="http://schemas.microsoft.com/office/drawing/2014/main" id="{64BBDC73-E277-A9CF-783A-B3DBF9F0A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60334" y="3234345"/>
              <a:ext cx="452117" cy="452117"/>
            </a:xfrm>
            <a:prstGeom prst="rect">
              <a:avLst/>
            </a:prstGeom>
          </p:spPr>
        </p:pic>
        <p:pic>
          <p:nvPicPr>
            <p:cNvPr id="17" name="Graphic 16" descr="Fir tree with solid fill">
              <a:extLst>
                <a:ext uri="{FF2B5EF4-FFF2-40B4-BE49-F238E27FC236}">
                  <a16:creationId xmlns:a16="http://schemas.microsoft.com/office/drawing/2014/main" id="{CB5C7996-666D-0A64-2846-28FA89727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07185" y="3234345"/>
              <a:ext cx="452117" cy="452117"/>
            </a:xfrm>
            <a:prstGeom prst="rect">
              <a:avLst/>
            </a:prstGeom>
          </p:spPr>
        </p:pic>
        <p:pic>
          <p:nvPicPr>
            <p:cNvPr id="3" name="Graphic 2" descr="Tree With Roots with solid fill">
              <a:extLst>
                <a:ext uri="{FF2B5EF4-FFF2-40B4-BE49-F238E27FC236}">
                  <a16:creationId xmlns:a16="http://schemas.microsoft.com/office/drawing/2014/main" id="{2A8E4CD7-B259-E36B-873B-F8016BA01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" t="63354" r="1963"/>
            <a:stretch/>
          </p:blipFill>
          <p:spPr>
            <a:xfrm>
              <a:off x="8296814" y="3666975"/>
              <a:ext cx="471084" cy="176094"/>
            </a:xfrm>
            <a:prstGeom prst="rect">
              <a:avLst/>
            </a:prstGeom>
          </p:spPr>
        </p:pic>
        <p:pic>
          <p:nvPicPr>
            <p:cNvPr id="15" name="Graphic 14" descr="Tree With Roots with solid fill">
              <a:extLst>
                <a:ext uri="{FF2B5EF4-FFF2-40B4-BE49-F238E27FC236}">
                  <a16:creationId xmlns:a16="http://schemas.microsoft.com/office/drawing/2014/main" id="{91958093-A598-380B-F56F-FFF691829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" t="63354" r="1963"/>
            <a:stretch/>
          </p:blipFill>
          <p:spPr>
            <a:xfrm>
              <a:off x="9449469" y="3666975"/>
              <a:ext cx="471084" cy="1760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73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FÉLIX GARCÍA PEREIRA</dc:creator>
  <cp:lastModifiedBy>FÉLIX GARCÍA PEREIRA</cp:lastModifiedBy>
  <cp:revision>21</cp:revision>
  <dcterms:created xsi:type="dcterms:W3CDTF">2024-10-23T21:50:22Z</dcterms:created>
  <dcterms:modified xsi:type="dcterms:W3CDTF">2024-11-12T15:02:30Z</dcterms:modified>
</cp:coreProperties>
</file>