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Point pattern analysis and MAUP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quadrat grid of 1, 1.5, or 2 inch squares</a:t>
            </a:r>
          </a:p>
          <a:p>
            <a:r>
              <a:rPr lang="en-US" sz="2800" dirty="0"/>
              <a:t>Count the total of </a:t>
            </a:r>
            <a:r>
              <a:rPr lang="en-US" sz="2800" u="sng" dirty="0"/>
              <a:t>all</a:t>
            </a:r>
            <a:r>
              <a:rPr lang="en-US" sz="2800" dirty="0"/>
              <a:t> stores in each grid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98B3-8D26-49D4-B154-8FDEBFB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93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17E69-CAB7-4843-BED1-8D4B2680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0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on Github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Bonus: Creating a quadrat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271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4: Point pattern analysis and MAUP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14</cp:revision>
  <dcterms:created xsi:type="dcterms:W3CDTF">2021-09-02T15:10:57Z</dcterms:created>
  <dcterms:modified xsi:type="dcterms:W3CDTF">2022-09-20T16:30:25Z</dcterms:modified>
</cp:coreProperties>
</file>