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3" r:id="rId4"/>
    <p:sldId id="284" r:id="rId5"/>
    <p:sldId id="290" r:id="rId6"/>
    <p:sldId id="285" r:id="rId7"/>
    <p:sldId id="286" r:id="rId8"/>
    <p:sldId id="289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Point pattern analysis and MAUP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Bonus: Creating a quadrat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Nearest Neighbor Index</a:t>
            </a:r>
          </a:p>
        </p:txBody>
      </p:sp>
      <p:pic>
        <p:nvPicPr>
          <p:cNvPr id="3" name="Shape 99" descr="Regular Distribution of Points">
            <a:extLst>
              <a:ext uri="{FF2B5EF4-FFF2-40B4-BE49-F238E27FC236}">
                <a16:creationId xmlns:a16="http://schemas.microsoft.com/office/drawing/2014/main" id="{399FC99A-4825-4BE9-91B5-A6C00CBE8A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2217" y="3892492"/>
            <a:ext cx="3644315" cy="249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0" descr="Random Distribution of Points">
            <a:extLst>
              <a:ext uri="{FF2B5EF4-FFF2-40B4-BE49-F238E27FC236}">
                <a16:creationId xmlns:a16="http://schemas.microsoft.com/office/drawing/2014/main" id="{F0F2D7D7-6779-4D36-B647-4F1CDA336A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503" y="3892492"/>
            <a:ext cx="3496811" cy="249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1" descr="Clustered Distribution of Points">
            <a:extLst>
              <a:ext uri="{FF2B5EF4-FFF2-40B4-BE49-F238E27FC236}">
                <a16:creationId xmlns:a16="http://schemas.microsoft.com/office/drawing/2014/main" id="{42A03B3E-3D01-465D-98B2-69F74F6173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6319" y="3892492"/>
            <a:ext cx="3772949" cy="24987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4403-C985-4737-B908-BDCB5C061047}"/>
                  </a:ext>
                </a:extLst>
              </p:cNvPr>
              <p:cNvSpPr txBox="1"/>
              <p:nvPr/>
            </p:nvSpPr>
            <p:spPr>
              <a:xfrm>
                <a:off x="2514506" y="1456002"/>
                <a:ext cx="7162987" cy="1148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4403-C985-4737-B908-BDCB5C06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06" y="1456002"/>
                <a:ext cx="7162987" cy="1148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5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05785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quadrat grid of 1.5 or 3 inch squares</a:t>
            </a:r>
          </a:p>
          <a:p>
            <a:r>
              <a:rPr lang="en-US" sz="2800" dirty="0"/>
              <a:t>Count the total of all stores in each grid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98B3-8D26-49D4-B154-8FDEBFB8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93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381790" y="4549316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/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𝑠𝑢𝑏𝑎𝑟𝑒𝑎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817E69-CAB7-4843-BED1-8D4B2680E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0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average X/Y coordinate of each point?</a:t>
            </a:r>
          </a:p>
          <a:p>
            <a:r>
              <a:rPr lang="en-US" sz="2800" dirty="0"/>
              <a:t>Open the </a:t>
            </a:r>
            <a:r>
              <a:rPr lang="en-US" sz="2800" dirty="0" err="1"/>
              <a:t>dollarstores_atlcore</a:t>
            </a:r>
            <a:r>
              <a:rPr lang="en-US" sz="2800" dirty="0"/>
              <a:t> CSV file in the class repo</a:t>
            </a:r>
          </a:p>
          <a:p>
            <a:r>
              <a:rPr lang="en-US" sz="2800" dirty="0"/>
              <a:t>What’s the mean X and Y coordinate for each store chain?</a:t>
            </a:r>
          </a:p>
          <a:p>
            <a:r>
              <a:rPr lang="en-US" sz="2800" dirty="0"/>
              <a:t>Where are each of those points located?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111</TotalTime>
  <Words>274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Cambria Math</vt:lpstr>
      <vt:lpstr>Wingdings 2</vt:lpstr>
      <vt:lpstr>Slate</vt:lpstr>
      <vt:lpstr>Week 4: Point pattern analysis and MAUP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22</cp:revision>
  <dcterms:created xsi:type="dcterms:W3CDTF">2021-09-02T15:10:57Z</dcterms:created>
  <dcterms:modified xsi:type="dcterms:W3CDTF">2023-09-15T17:05:34Z</dcterms:modified>
</cp:coreProperties>
</file>