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CFB-03A1-4F66-80A7-9EDE75928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E10BC-94E9-42B1-909D-9114A1DE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9AF6-24CE-4D51-86A9-FABC3AD6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1A5D-98A7-4B7B-B385-E0D85803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A0ED-81E1-442E-9E95-033133C0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4641-E960-48FB-9A90-5089B1D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42BD1-4B3A-49D2-9F79-656EEC93F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3A44-ED31-4C87-8EBB-FEAB22D0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BEAC-971B-4406-8BB0-924842A9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0261-CA2C-4CD4-8C53-59978BFE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B125-659B-45DB-A7AC-58D56E6D6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C412-D990-4FC1-93E9-2210606C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0825-AD8E-4D2C-BD28-FCA051AF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0787-254A-4034-8F1E-11336AA1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5249-36D4-40BE-8F21-E6E92DA4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4A25-0D6F-44FE-8188-1498D6D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BBB5-69F7-4AA0-A431-9A8CD060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AAB0-E4CD-449E-8E6A-2B2A615E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DFF2-0ABA-419B-AD40-9759BCD8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6CD5-24B8-48D9-83CF-704ADC9B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D306-877F-4FDC-9455-0E8E915A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0C5E-23EA-4C80-8FF4-574C595B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D8ED-67AA-4C67-AAF8-5E32E758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14EC-18E5-404D-9A21-396090E8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4EE0-990D-43DA-BF9F-FFF25E7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FCC9-F437-47C6-906D-35FD59C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81C7-7F1D-4540-BEDD-76005EC0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D19B0-BC4A-4C85-AC4D-BFB0D030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1ACB9-78EC-42B1-AAD8-CD6B31D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A6F8-6E1E-44EF-8017-7F0477F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70E81-293A-459B-A560-D83F42D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E500-8E78-424B-A351-14469C3F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ED5F-E8CB-4E2D-8CB6-E03E2BE4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4D565-2C51-4009-9962-5475F4B5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A57B7-2DA3-4ACF-837B-A18EAD385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1EAA4-E06E-48F6-95B4-2771881E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AD4D2-5AAD-4855-81D2-423C836F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A6000-2438-4EF9-A00E-D6DF9421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89A60-59C2-41B9-B394-BB466FF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0C04-8A74-4011-B012-44CC1E39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5CB1E-470C-410F-9F81-0D46809B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08028-D445-4364-BADB-911E9E5D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8702E-FBFC-4201-9362-7F8C2C91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20264-4147-4720-B013-C034AF52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923A3-4030-4915-A7CF-F68E1894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0933-A695-49ED-BF47-989A185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AAF5-ED66-4E27-B80E-022601A5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255B-9F49-40B4-94FC-FF344D0F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9268-7801-419B-AF26-7CD8B210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39FB-8735-49B2-880C-D8523BD9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97F4-4382-4F5F-BC4D-5F0C2D69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3AD0-6AA9-4E55-9014-B912FC95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14DE-5D40-4713-8331-AA2C1D4C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EC251-9F16-49FA-9EE0-075E2F7B6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0E46-43A5-4654-AC10-73C2C36B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FB3C-1AC8-4FA1-9479-79F089E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3096-EE53-46A0-B0D0-17CEF2F5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00B-4352-4B29-9521-55CA154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8344-F22D-4D90-AB81-DAAC37E6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2D68-775D-4A60-91B9-6D578DC5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1341-F732-4BE9-B90A-9C4529AC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12A3-E788-4A45-BBCB-BE079438CE0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E267-077F-49D7-9149-220D39B0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DC82-B592-4EB9-B1DE-6E8F0608D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CCE4-09F9-4A66-B7F5-3DBA382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3A5E8-BF60-4D8F-83ED-E6268F18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51942"/>
            <a:ext cx="991690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37575-5285-4E4B-B8A1-E500EFDF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46" y="0"/>
            <a:ext cx="776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3F7D1-0E7A-4084-8635-40207406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35" y="0"/>
            <a:ext cx="659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1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Shannon</dc:creator>
  <cp:lastModifiedBy>Jerry Shannon</cp:lastModifiedBy>
  <cp:revision>4</cp:revision>
  <dcterms:created xsi:type="dcterms:W3CDTF">2023-10-03T13:55:26Z</dcterms:created>
  <dcterms:modified xsi:type="dcterms:W3CDTF">2023-10-03T13:58:50Z</dcterms:modified>
</cp:coreProperties>
</file>