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314" r:id="rId3"/>
    <p:sldId id="315" r:id="rId4"/>
    <p:sldId id="329" r:id="rId5"/>
    <p:sldId id="331" r:id="rId6"/>
    <p:sldId id="316" r:id="rId7"/>
    <p:sldId id="33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8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C23026-85D4-48E8-9219-18000F688023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8D42E2-8102-4E72-B8DC-BA8209884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501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Alternative hypothesis is usually what you’re trying to prove.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170735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Alternative hypothesis is usually what you’re trying to prove.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117225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Alternative hypothesis is usually what you’re trying to prove.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98692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Alternative hypothesis is usually what you’re trying to prove.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817720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Alternative hypothesis is usually what you’re trying to prove.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450854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Alternative hypothesis is usually what you’re trying to prove.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02421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712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188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3915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299329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117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9104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6541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5215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616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898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578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792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459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560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066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239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593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3C8B963-0F36-48FC-991E-AA63861DA924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1790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DA1E6-0A9B-4FAD-9E42-B37B3CA5D7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0451" y="3979334"/>
            <a:ext cx="11073468" cy="1828801"/>
          </a:xfrm>
        </p:spPr>
        <p:txBody>
          <a:bodyPr>
            <a:normAutofit/>
          </a:bodyPr>
          <a:lstStyle/>
          <a:p>
            <a:r>
              <a:rPr lang="en-US" dirty="0"/>
              <a:t>Week 11:Final self-assessment and project workshop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6D1488-58DF-4A33-AC86-D6B690A68D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4917" y="5808133"/>
            <a:ext cx="9440034" cy="1049867"/>
          </a:xfrm>
        </p:spPr>
        <p:txBody>
          <a:bodyPr>
            <a:normAutofit/>
          </a:bodyPr>
          <a:lstStyle/>
          <a:p>
            <a:r>
              <a:rPr lang="en-US" sz="3200" dirty="0"/>
              <a:t>Geog4300: Shannon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9A79DB-F3A3-4669-9185-FB339FBC38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79"/>
          <a:stretch/>
        </p:blipFill>
        <p:spPr>
          <a:xfrm>
            <a:off x="2924055" y="141521"/>
            <a:ext cx="6343890" cy="3959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645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01">
            <a:extLst>
              <a:ext uri="{FF2B5EF4-FFF2-40B4-BE49-F238E27FC236}">
                <a16:creationId xmlns:a16="http://schemas.microsoft.com/office/drawing/2014/main" id="{6E82EB7D-8D71-4CFF-A93D-A734763EFEF7}"/>
              </a:ext>
            </a:extLst>
          </p:cNvPr>
          <p:cNvSpPr txBox="1"/>
          <p:nvPr/>
        </p:nvSpPr>
        <p:spPr>
          <a:xfrm>
            <a:off x="177553" y="200501"/>
            <a:ext cx="10695963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4000" b="1" dirty="0">
                <a:latin typeface="+mj-lt"/>
                <a:ea typeface="Gill Sans MT"/>
                <a:cs typeface="Gill Sans MT"/>
                <a:sym typeface="Gill Sans MT"/>
              </a:rPr>
              <a:t>Deadlines!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D751B92-4161-48C8-A39C-E6863EA9FF89}"/>
              </a:ext>
            </a:extLst>
          </p:cNvPr>
          <p:cNvSpPr/>
          <p:nvPr/>
        </p:nvSpPr>
        <p:spPr>
          <a:xfrm>
            <a:off x="177553" y="1193592"/>
            <a:ext cx="1185169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Final project due </a:t>
            </a:r>
            <a:r>
              <a:rPr lang="en-US" sz="3600" b="1" u="sng" dirty="0"/>
              <a:t>Tuesday, 12/7</a:t>
            </a:r>
            <a:r>
              <a:rPr lang="en-US" sz="3600" b="1" dirty="0"/>
              <a:t> </a:t>
            </a:r>
            <a:r>
              <a:rPr lang="en-US" sz="3600" dirty="0"/>
              <a:t>on Github</a:t>
            </a:r>
            <a:endParaRPr lang="en-US" sz="3600" b="1" dirty="0"/>
          </a:p>
          <a:p>
            <a:endParaRPr lang="en-US" sz="3600" b="1" dirty="0"/>
          </a:p>
          <a:p>
            <a:r>
              <a:rPr lang="en-US" sz="3600" dirty="0"/>
              <a:t>Final self-assessment due </a:t>
            </a:r>
            <a:r>
              <a:rPr lang="en-US" sz="3600" b="1" u="sng" dirty="0"/>
              <a:t>Tuesday, 12/14 </a:t>
            </a:r>
            <a:r>
              <a:rPr lang="en-US" sz="3600" dirty="0"/>
              <a:t>(our assigned finals date) on ELC</a:t>
            </a:r>
          </a:p>
        </p:txBody>
      </p:sp>
    </p:spTree>
    <p:extLst>
      <p:ext uri="{BB962C8B-B14F-4D97-AF65-F5344CB8AC3E}">
        <p14:creationId xmlns:p14="http://schemas.microsoft.com/office/powerpoint/2010/main" val="2304723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01">
            <a:extLst>
              <a:ext uri="{FF2B5EF4-FFF2-40B4-BE49-F238E27FC236}">
                <a16:creationId xmlns:a16="http://schemas.microsoft.com/office/drawing/2014/main" id="{6E82EB7D-8D71-4CFF-A93D-A734763EFEF7}"/>
              </a:ext>
            </a:extLst>
          </p:cNvPr>
          <p:cNvSpPr txBox="1"/>
          <p:nvPr/>
        </p:nvSpPr>
        <p:spPr>
          <a:xfrm>
            <a:off x="177553" y="200501"/>
            <a:ext cx="10695963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4000" b="1" dirty="0">
                <a:latin typeface="+mj-lt"/>
                <a:ea typeface="Gill Sans MT"/>
                <a:cs typeface="Gill Sans MT"/>
                <a:sym typeface="Gill Sans MT"/>
              </a:rPr>
              <a:t>Final self assessment</a:t>
            </a:r>
            <a:endParaRPr lang="en-US" sz="3200" dirty="0">
              <a:latin typeface="+mj-lt"/>
              <a:ea typeface="Gill Sans MT"/>
              <a:cs typeface="Gill Sans MT"/>
              <a:sym typeface="Gill Sans M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2106463-3EE5-43F2-9FCC-0CACFCD5D9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424" y="1060513"/>
            <a:ext cx="7929003" cy="550470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14DCAEC-4BBC-4E84-9504-13DB2D78C7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356" y="4572000"/>
            <a:ext cx="1993220" cy="1993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684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01">
            <a:extLst>
              <a:ext uri="{FF2B5EF4-FFF2-40B4-BE49-F238E27FC236}">
                <a16:creationId xmlns:a16="http://schemas.microsoft.com/office/drawing/2014/main" id="{6E82EB7D-8D71-4CFF-A93D-A734763EFEF7}"/>
              </a:ext>
            </a:extLst>
          </p:cNvPr>
          <p:cNvSpPr txBox="1"/>
          <p:nvPr/>
        </p:nvSpPr>
        <p:spPr>
          <a:xfrm>
            <a:off x="177553" y="200501"/>
            <a:ext cx="5292069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4000" b="1" dirty="0">
                <a:latin typeface="+mj-lt"/>
                <a:ea typeface="Gill Sans MT"/>
                <a:cs typeface="Gill Sans MT"/>
                <a:sym typeface="Gill Sans MT"/>
              </a:rPr>
              <a:t>Revising the class rubric</a:t>
            </a:r>
            <a:endParaRPr lang="en-US" sz="3200" dirty="0">
              <a:latin typeface="+mj-lt"/>
              <a:ea typeface="Gill Sans MT"/>
              <a:cs typeface="Gill Sans MT"/>
              <a:sym typeface="Gill Sans M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503F0A-36BC-4CDB-991D-F20EC37FEA4A}"/>
              </a:ext>
            </a:extLst>
          </p:cNvPr>
          <p:cNvSpPr/>
          <p:nvPr/>
        </p:nvSpPr>
        <p:spPr>
          <a:xfrm>
            <a:off x="271523" y="1549758"/>
            <a:ext cx="504709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What needs to be edited/ removed?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What’s missing?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B6007A-A409-4EBF-9222-A95249E38A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1565" y="0"/>
            <a:ext cx="66404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741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01">
            <a:extLst>
              <a:ext uri="{FF2B5EF4-FFF2-40B4-BE49-F238E27FC236}">
                <a16:creationId xmlns:a16="http://schemas.microsoft.com/office/drawing/2014/main" id="{6E82EB7D-8D71-4CFF-A93D-A734763EFEF7}"/>
              </a:ext>
            </a:extLst>
          </p:cNvPr>
          <p:cNvSpPr txBox="1"/>
          <p:nvPr/>
        </p:nvSpPr>
        <p:spPr>
          <a:xfrm>
            <a:off x="177553" y="200501"/>
            <a:ext cx="10695963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4000" b="1" dirty="0">
                <a:latin typeface="+mj-lt"/>
                <a:ea typeface="Gill Sans MT"/>
                <a:cs typeface="Gill Sans MT"/>
                <a:sym typeface="Gill Sans MT"/>
              </a:rPr>
              <a:t>Feedback on the course</a:t>
            </a:r>
            <a:endParaRPr lang="en-US" sz="3200" dirty="0">
              <a:latin typeface="+mj-lt"/>
              <a:ea typeface="Gill Sans MT"/>
              <a:cs typeface="Gill Sans MT"/>
              <a:sym typeface="Gill Sans M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28D2A1-6A14-4C56-926D-59FFA29AC660}"/>
              </a:ext>
            </a:extLst>
          </p:cNvPr>
          <p:cNvSpPr txBox="1"/>
          <p:nvPr/>
        </p:nvSpPr>
        <p:spPr>
          <a:xfrm>
            <a:off x="537590" y="883253"/>
            <a:ext cx="11282498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What have you liked the most about the course design/structure/topics?</a:t>
            </a:r>
          </a:p>
          <a:p>
            <a:endParaRPr lang="en-US" sz="3200" dirty="0"/>
          </a:p>
          <a:p>
            <a:r>
              <a:rPr lang="en-US" sz="3200" dirty="0"/>
              <a:t>What’s been most difficult or confusing?</a:t>
            </a:r>
          </a:p>
          <a:p>
            <a:endParaRPr lang="en-US" sz="3200" dirty="0"/>
          </a:p>
          <a:p>
            <a:r>
              <a:rPr lang="en-US" sz="3200" dirty="0"/>
              <a:t>What should I change for next time?</a:t>
            </a:r>
          </a:p>
        </p:txBody>
      </p:sp>
    </p:spTree>
    <p:extLst>
      <p:ext uri="{BB962C8B-B14F-4D97-AF65-F5344CB8AC3E}">
        <p14:creationId xmlns:p14="http://schemas.microsoft.com/office/powerpoint/2010/main" val="3152649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01">
            <a:extLst>
              <a:ext uri="{FF2B5EF4-FFF2-40B4-BE49-F238E27FC236}">
                <a16:creationId xmlns:a16="http://schemas.microsoft.com/office/drawing/2014/main" id="{6E82EB7D-8D71-4CFF-A93D-A734763EFEF7}"/>
              </a:ext>
            </a:extLst>
          </p:cNvPr>
          <p:cNvSpPr txBox="1"/>
          <p:nvPr/>
        </p:nvSpPr>
        <p:spPr>
          <a:xfrm>
            <a:off x="177553" y="200501"/>
            <a:ext cx="10695963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4000" b="1" dirty="0">
                <a:latin typeface="+mj-lt"/>
                <a:ea typeface="Gill Sans MT"/>
                <a:cs typeface="Gill Sans MT"/>
                <a:sym typeface="Gill Sans MT"/>
              </a:rPr>
              <a:t>Workshopping your project</a:t>
            </a:r>
            <a:endParaRPr lang="en-US" sz="3200" dirty="0">
              <a:latin typeface="+mj-lt"/>
              <a:ea typeface="Gill Sans MT"/>
              <a:cs typeface="Gill Sans MT"/>
              <a:sym typeface="Gill Sans M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28D2A1-6A14-4C56-926D-59FFA29AC660}"/>
              </a:ext>
            </a:extLst>
          </p:cNvPr>
          <p:cNvSpPr txBox="1"/>
          <p:nvPr/>
        </p:nvSpPr>
        <p:spPr>
          <a:xfrm>
            <a:off x="537590" y="883253"/>
            <a:ext cx="10087147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What question are you answering? </a:t>
            </a:r>
          </a:p>
          <a:p>
            <a:r>
              <a:rPr lang="en-US" sz="3200" dirty="0"/>
              <a:t>What data are you using?</a:t>
            </a:r>
          </a:p>
        </p:txBody>
      </p:sp>
    </p:spTree>
    <p:extLst>
      <p:ext uri="{BB962C8B-B14F-4D97-AF65-F5344CB8AC3E}">
        <p14:creationId xmlns:p14="http://schemas.microsoft.com/office/powerpoint/2010/main" val="3803271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01">
            <a:extLst>
              <a:ext uri="{FF2B5EF4-FFF2-40B4-BE49-F238E27FC236}">
                <a16:creationId xmlns:a16="http://schemas.microsoft.com/office/drawing/2014/main" id="{6E82EB7D-8D71-4CFF-A93D-A734763EFEF7}"/>
              </a:ext>
            </a:extLst>
          </p:cNvPr>
          <p:cNvSpPr txBox="1"/>
          <p:nvPr/>
        </p:nvSpPr>
        <p:spPr>
          <a:xfrm>
            <a:off x="177553" y="200501"/>
            <a:ext cx="10695963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4000" b="1" dirty="0">
                <a:latin typeface="+mj-lt"/>
                <a:ea typeface="Gill Sans MT"/>
                <a:cs typeface="Gill Sans MT"/>
                <a:sym typeface="Gill Sans MT"/>
              </a:rPr>
              <a:t>Workshopping your project</a:t>
            </a:r>
            <a:endParaRPr lang="en-US" sz="3200" dirty="0">
              <a:latin typeface="+mj-lt"/>
              <a:ea typeface="Gill Sans MT"/>
              <a:cs typeface="Gill Sans MT"/>
              <a:sym typeface="Gill Sans M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28D2A1-6A14-4C56-926D-59FFA29AC660}"/>
              </a:ext>
            </a:extLst>
          </p:cNvPr>
          <p:cNvSpPr txBox="1"/>
          <p:nvPr/>
        </p:nvSpPr>
        <p:spPr>
          <a:xfrm>
            <a:off x="537590" y="883253"/>
            <a:ext cx="10966152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In pairs/threes: Share your project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Are the proposed methods appropriate—correct tests or other methods of analysis?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Does the researcher need to be more precise in the steps they will be following?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Does this project have a clear tie to the methods we have covered in class?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What’s most interesting about this project?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Does this project seem doable for a week-long assignment?</a:t>
            </a:r>
          </a:p>
        </p:txBody>
      </p:sp>
    </p:spTree>
    <p:extLst>
      <p:ext uri="{BB962C8B-B14F-4D97-AF65-F5344CB8AC3E}">
        <p14:creationId xmlns:p14="http://schemas.microsoft.com/office/powerpoint/2010/main" val="34394801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530</TotalTime>
  <Words>242</Words>
  <Application>Microsoft Office PowerPoint</Application>
  <PresentationFormat>Widescreen</PresentationFormat>
  <Paragraphs>38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Calisto MT</vt:lpstr>
      <vt:lpstr>Wingdings 2</vt:lpstr>
      <vt:lpstr>Slate</vt:lpstr>
      <vt:lpstr>Week 11:Final self-assessment and project workshop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3: Descriptive statistics</dc:title>
  <dc:creator>Jerry Shannon</dc:creator>
  <cp:lastModifiedBy>Gerald Shannon</cp:lastModifiedBy>
  <cp:revision>240</cp:revision>
  <dcterms:created xsi:type="dcterms:W3CDTF">2021-09-02T15:10:57Z</dcterms:created>
  <dcterms:modified xsi:type="dcterms:W3CDTF">2021-11-30T17:28:43Z</dcterms:modified>
</cp:coreProperties>
</file>