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15" r:id="rId3"/>
    <p:sldId id="324" r:id="rId4"/>
    <p:sldId id="329" r:id="rId5"/>
    <p:sldId id="316" r:id="rId6"/>
    <p:sldId id="32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38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87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49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jumping in the air&#10;&#10;Description automatically generated with medium confidence">
            <a:extLst>
              <a:ext uri="{FF2B5EF4-FFF2-40B4-BE49-F238E27FC236}">
                <a16:creationId xmlns:a16="http://schemas.microsoft.com/office/drawing/2014/main" id="{E204B20A-6F70-A5E7-2419-F1B47D1C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13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Geog4300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E56B4D"/>
                </a:solidFill>
              </a:rPr>
              <a:t>Geog4300: Shannon</a:t>
            </a:r>
          </a:p>
        </p:txBody>
      </p:sp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Today’s agenda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1" y="883253"/>
            <a:ext cx="10264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Reviewing course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Final presentations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Final thoughts on the class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861791" y="835383"/>
            <a:ext cx="3382832" cy="43723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25000"/>
            </a:pPr>
            <a:r>
              <a:rPr lang="en-US" sz="4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Gill Sans MT"/>
                <a:sym typeface="Gill Sans MT"/>
              </a:rPr>
              <a:t>Let’s review! What topics and techniques have we covered?</a:t>
            </a:r>
            <a:endParaRPr lang="en-US" sz="4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Gill Sans MT"/>
              <a:sym typeface="Gill Sans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CE80546-11A1-19DD-6F77-BC7EA56A2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939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25000"/>
            </a:pPr>
            <a:r>
              <a:rPr lang="en-US" sz="4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Gill Sans MT"/>
                <a:sym typeface="Gill Sans MT"/>
              </a:rPr>
              <a:t>What were the three most </a:t>
            </a:r>
            <a:r>
              <a:rPr lang="en-US" sz="4200" b="1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Gill Sans MT"/>
                <a:sym typeface="Gill Sans MT"/>
              </a:rPr>
              <a:t>important </a:t>
            </a:r>
            <a:r>
              <a:rPr lang="en-US" sz="4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Gill Sans MT"/>
                <a:sym typeface="Gill Sans MT"/>
              </a:rPr>
              <a:t>topics? Why?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CE80546-11A1-19DD-6F77-BC7EA56A2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939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5369441" y="1233378"/>
            <a:ext cx="5441285" cy="23649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buSzPct val="25000"/>
            </a:pPr>
            <a:r>
              <a:rPr lang="en-US" sz="5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Gill Sans MT"/>
                <a:sym typeface="Gill Sans MT"/>
              </a:rPr>
              <a:t>Final presentations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Gill Sans MT"/>
              <a:sym typeface="Gill Sans MT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11D38430-DEC2-AC41-968C-113F221D96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r="34564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Final thoughts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do you wish we had spent more time on this semester?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will you still remember in six months?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changes should I make next time?</a:t>
            </a:r>
          </a:p>
        </p:txBody>
      </p:sp>
    </p:spTree>
    <p:extLst>
      <p:ext uri="{BB962C8B-B14F-4D97-AF65-F5344CB8AC3E}">
        <p14:creationId xmlns:p14="http://schemas.microsoft.com/office/powerpoint/2010/main" val="361668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562</TotalTime>
  <Words>127</Words>
  <Application>Microsoft Office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Slate</vt:lpstr>
      <vt:lpstr>Geog4300 Final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243</cp:revision>
  <dcterms:created xsi:type="dcterms:W3CDTF">2021-09-02T15:10:57Z</dcterms:created>
  <dcterms:modified xsi:type="dcterms:W3CDTF">2022-12-08T16:07:16Z</dcterms:modified>
</cp:coreProperties>
</file>