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8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</a:t>
            </a:r>
            <a:r>
              <a:rPr lang="en-US" sz="2400" b="1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direction, magnitude, and significance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your findings. What 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6344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59" y="1576480"/>
            <a:ext cx="7346740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694</Words>
  <Application>Microsoft Office PowerPoint</Application>
  <PresentationFormat>Widescreen</PresentationFormat>
  <Paragraphs>183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Noto Sans Symbols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76</cp:revision>
  <dcterms:created xsi:type="dcterms:W3CDTF">2021-09-02T15:10:57Z</dcterms:created>
  <dcterms:modified xsi:type="dcterms:W3CDTF">2023-10-18T18:57:55Z</dcterms:modified>
</cp:coreProperties>
</file>