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9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22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7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06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8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9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1847-AA43-462D-8A50-13267411D1D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C0F0F5-507A-4367-A32F-6E12D858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KONFIGURASI</a:t>
            </a:r>
            <a:br>
              <a:rPr lang="en-US" dirty="0" smtClean="0"/>
            </a:br>
            <a:r>
              <a:rPr lang="en-US" dirty="0" smtClean="0"/>
              <a:t>HTB QUEE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Felix Herdyan (XII-TKJ 1/13)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5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IP address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Ethernet </a:t>
            </a:r>
            <a:r>
              <a:rPr lang="en-US" dirty="0" err="1" smtClean="0"/>
              <a:t>mikrotik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7520"/>
            <a:ext cx="9665546" cy="4873635"/>
          </a:xfrm>
        </p:spPr>
      </p:pic>
    </p:spTree>
    <p:extLst>
      <p:ext uri="{BB962C8B-B14F-4D97-AF65-F5344CB8AC3E}">
        <p14:creationId xmlns:p14="http://schemas.microsoft.com/office/powerpoint/2010/main" val="34097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Tambah</a:t>
            </a:r>
            <a:r>
              <a:rPr lang="en-US" sz="2800" dirty="0" smtClean="0"/>
              <a:t> firewall mangle (download), action mark packet, </a:t>
            </a:r>
            <a:r>
              <a:rPr lang="en-US" sz="2800" dirty="0" err="1" smtClean="0"/>
              <a:t>passthrough</a:t>
            </a:r>
            <a:r>
              <a:rPr lang="en-US" sz="2800" dirty="0" smtClean="0"/>
              <a:t> no, </a:t>
            </a:r>
            <a:r>
              <a:rPr lang="en-US" sz="2800" dirty="0" err="1" smtClean="0"/>
              <a:t>dst</a:t>
            </a:r>
            <a:r>
              <a:rPr lang="en-US" sz="2800" dirty="0"/>
              <a:t> </a:t>
            </a:r>
            <a:r>
              <a:rPr lang="en-US" sz="2800" dirty="0" smtClean="0"/>
              <a:t>address 192.168.13.0/24,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9393946" cy="4535405"/>
          </a:xfrm>
        </p:spPr>
      </p:pic>
    </p:spTree>
    <p:extLst>
      <p:ext uri="{BB962C8B-B14F-4D97-AF65-F5344CB8AC3E}">
        <p14:creationId xmlns:p14="http://schemas.microsoft.com/office/powerpoint/2010/main" val="41441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Tambah</a:t>
            </a:r>
            <a:r>
              <a:rPr lang="en-US" sz="2800" dirty="0"/>
              <a:t> firewall mangle </a:t>
            </a:r>
            <a:r>
              <a:rPr lang="en-US" sz="2800" dirty="0" smtClean="0"/>
              <a:t>(upload), </a:t>
            </a:r>
            <a:r>
              <a:rPr lang="en-US" sz="2800" dirty="0"/>
              <a:t>action mark packet, </a:t>
            </a:r>
            <a:r>
              <a:rPr lang="en-US" sz="2800" dirty="0" err="1"/>
              <a:t>passthrough</a:t>
            </a:r>
            <a:r>
              <a:rPr lang="en-US" sz="2800" dirty="0"/>
              <a:t> no, </a:t>
            </a:r>
            <a:r>
              <a:rPr lang="en-US" sz="2800" dirty="0" err="1" smtClean="0"/>
              <a:t>src</a:t>
            </a:r>
            <a:r>
              <a:rPr lang="en-US" sz="2800" dirty="0" smtClean="0"/>
              <a:t> </a:t>
            </a:r>
            <a:r>
              <a:rPr lang="en-US" sz="2800" dirty="0"/>
              <a:t>address 192.168.13.0/24,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9587129" cy="4500378"/>
          </a:xfrm>
        </p:spPr>
      </p:pic>
    </p:spTree>
    <p:extLst>
      <p:ext uri="{BB962C8B-B14F-4D97-AF65-F5344CB8AC3E}">
        <p14:creationId xmlns:p14="http://schemas.microsoft.com/office/powerpoint/2010/main" val="346303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parent </a:t>
            </a:r>
            <a:r>
              <a:rPr lang="en-US" dirty="0" err="1" smtClean="0"/>
              <a:t>dan</a:t>
            </a:r>
            <a:r>
              <a:rPr lang="en-US" dirty="0" smtClean="0"/>
              <a:t> child di queue </a:t>
            </a:r>
            <a:r>
              <a:rPr lang="en-US" dirty="0" err="1" smtClean="0"/>
              <a:t>untuk</a:t>
            </a:r>
            <a:r>
              <a:rPr lang="en-US" dirty="0" smtClean="0"/>
              <a:t> 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673671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34" y="1930400"/>
            <a:ext cx="368668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2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parent </a:t>
            </a:r>
            <a:r>
              <a:rPr lang="en-US" dirty="0" err="1"/>
              <a:t>dan</a:t>
            </a:r>
            <a:r>
              <a:rPr lang="en-US" dirty="0"/>
              <a:t> child di queue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upload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37" y="1930400"/>
            <a:ext cx="3653675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87" y="1930400"/>
            <a:ext cx="378195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speedtest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HTB (Disabled)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77" y="1930400"/>
            <a:ext cx="6047427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1" y="2295220"/>
            <a:ext cx="574437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HTB Enabled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77" y="1270000"/>
            <a:ext cx="6677635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299"/>
            <a:ext cx="5744377" cy="3343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" y="3282420"/>
            <a:ext cx="6182135" cy="33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21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81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KONFIGURASI HTB QUEE TREE</vt:lpstr>
      <vt:lpstr>Tambahkan IP address yang terhubung ke Ethernet mikrotik</vt:lpstr>
      <vt:lpstr>Tambah firewall mangle (download), action mark packet, passthrough no, dst address 192.168.13.0/24, </vt:lpstr>
      <vt:lpstr>Tambah firewall mangle (upload), action mark packet, passthrough no, src address 192.168.13.0/24, </vt:lpstr>
      <vt:lpstr>Tambahkan parent dan child di queue untuk download</vt:lpstr>
      <vt:lpstr>Tambahkan parent dan child di queue untuk upload</vt:lpstr>
      <vt:lpstr>Tes hasil dengan speedtest awal tanpa pengaturan HTB (Disabled)</vt:lpstr>
      <vt:lpstr>Tes hasil dengan HTB Enabled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KONFIGURASI HTB QUEE TREE</dc:title>
  <dc:creator>felixherdian@gmail.com</dc:creator>
  <cp:lastModifiedBy>felixherdian@gmail.com</cp:lastModifiedBy>
  <cp:revision>4</cp:revision>
  <dcterms:created xsi:type="dcterms:W3CDTF">2019-10-24T00:24:07Z</dcterms:created>
  <dcterms:modified xsi:type="dcterms:W3CDTF">2019-10-24T00:52:27Z</dcterms:modified>
</cp:coreProperties>
</file>