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0" r:id="rId5"/>
    <p:sldId id="261" r:id="rId6"/>
    <p:sldId id="267" r:id="rId7"/>
    <p:sldId id="265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0375CFF-638A-47E0-BF52-7C848551FFB5}">
          <p14:sldIdLst>
            <p14:sldId id="256"/>
            <p14:sldId id="257"/>
            <p14:sldId id="268"/>
            <p14:sldId id="260"/>
            <p14:sldId id="261"/>
            <p14:sldId id="267"/>
            <p14:sldId id="265"/>
            <p14:sldId id="26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93B2F-C560-4F3F-9091-C12C64AD1A1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8F4FC2-85E5-4364-956A-8928A2AD6205}">
      <dgm:prSet/>
      <dgm:spPr/>
      <dgm:t>
        <a:bodyPr/>
        <a:lstStyle/>
        <a:p>
          <a:r>
            <a:rPr lang="zh-TW"/>
            <a:t>前台</a:t>
          </a:r>
          <a:endParaRPr lang="en-US"/>
        </a:p>
      </dgm:t>
    </dgm:pt>
    <dgm:pt modelId="{9202EAD3-19CB-46FC-BD54-FA40D1CFBCED}" type="parTrans" cxnId="{C08A0EA7-ACB1-49EC-B303-150797302B2B}">
      <dgm:prSet/>
      <dgm:spPr/>
      <dgm:t>
        <a:bodyPr/>
        <a:lstStyle/>
        <a:p>
          <a:endParaRPr lang="en-US"/>
        </a:p>
      </dgm:t>
    </dgm:pt>
    <dgm:pt modelId="{DD9D556A-D17A-4FB7-BDA3-B4E27DD120E3}" type="sibTrans" cxnId="{C08A0EA7-ACB1-49EC-B303-150797302B2B}">
      <dgm:prSet/>
      <dgm:spPr/>
      <dgm:t>
        <a:bodyPr/>
        <a:lstStyle/>
        <a:p>
          <a:endParaRPr lang="en-US"/>
        </a:p>
      </dgm:t>
    </dgm:pt>
    <dgm:pt modelId="{92B4C533-9D29-4484-81E5-27FE12ABFBCC}">
      <dgm:prSet/>
      <dgm:spPr/>
      <dgm:t>
        <a:bodyPr/>
        <a:lstStyle/>
        <a:p>
          <a:r>
            <a:rPr lang="zh-TW" dirty="0"/>
            <a:t>預告片展及轉場動畫</a:t>
          </a:r>
          <a:r>
            <a:rPr lang="en-US" dirty="0"/>
            <a:t>/</a:t>
          </a:r>
          <a:r>
            <a:rPr lang="zh-TW" dirty="0"/>
            <a:t>院線片展示及分頁</a:t>
          </a:r>
          <a:r>
            <a:rPr lang="en-US" dirty="0"/>
            <a:t>/</a:t>
          </a:r>
          <a:r>
            <a:rPr lang="zh-TW" dirty="0"/>
            <a:t>訂票及劃位功能</a:t>
          </a:r>
          <a:endParaRPr lang="en-US" dirty="0"/>
        </a:p>
      </dgm:t>
    </dgm:pt>
    <dgm:pt modelId="{F3FB4D81-7890-42CC-9F7B-EF73A310EEA1}" type="parTrans" cxnId="{0937F649-82B9-46DA-AEE6-33747F89511C}">
      <dgm:prSet/>
      <dgm:spPr/>
      <dgm:t>
        <a:bodyPr/>
        <a:lstStyle/>
        <a:p>
          <a:endParaRPr lang="en-US"/>
        </a:p>
      </dgm:t>
    </dgm:pt>
    <dgm:pt modelId="{E8F05A9B-2CB1-450B-8A41-82D4C00882D5}" type="sibTrans" cxnId="{0937F649-82B9-46DA-AEE6-33747F89511C}">
      <dgm:prSet/>
      <dgm:spPr/>
      <dgm:t>
        <a:bodyPr/>
        <a:lstStyle/>
        <a:p>
          <a:endParaRPr lang="en-US"/>
        </a:p>
      </dgm:t>
    </dgm:pt>
    <dgm:pt modelId="{9FDCF666-8673-465F-83E6-D1ECBC460ABE}">
      <dgm:prSet/>
      <dgm:spPr/>
      <dgm:t>
        <a:bodyPr/>
        <a:lstStyle/>
        <a:p>
          <a:r>
            <a:rPr lang="zh-TW"/>
            <a:t>後台</a:t>
          </a:r>
          <a:endParaRPr lang="en-US"/>
        </a:p>
      </dgm:t>
    </dgm:pt>
    <dgm:pt modelId="{2AF3CFD5-E130-404B-AB7C-9D34F7A04E38}" type="parTrans" cxnId="{55FAC274-0D8B-416F-8027-FCF0A50243CA}">
      <dgm:prSet/>
      <dgm:spPr/>
      <dgm:t>
        <a:bodyPr/>
        <a:lstStyle/>
        <a:p>
          <a:endParaRPr lang="en-US"/>
        </a:p>
      </dgm:t>
    </dgm:pt>
    <dgm:pt modelId="{32F10018-CD64-495B-B826-4B6E0EE41BAD}" type="sibTrans" cxnId="{55FAC274-0D8B-416F-8027-FCF0A50243CA}">
      <dgm:prSet/>
      <dgm:spPr/>
      <dgm:t>
        <a:bodyPr/>
        <a:lstStyle/>
        <a:p>
          <a:endParaRPr lang="en-US"/>
        </a:p>
      </dgm:t>
    </dgm:pt>
    <dgm:pt modelId="{D88BFFCE-2E6F-4888-BB04-CF22FAFBA726}">
      <dgm:prSet/>
      <dgm:spPr/>
      <dgm:t>
        <a:bodyPr/>
        <a:lstStyle/>
        <a:p>
          <a:r>
            <a:rPr lang="zh-TW"/>
            <a:t>預告片海報上傳及資料管理功能</a:t>
          </a:r>
          <a:r>
            <a:rPr lang="en-US"/>
            <a:t>/</a:t>
          </a:r>
          <a:r>
            <a:rPr lang="zh-TW"/>
            <a:t>院線片新增編輯及管理功能</a:t>
          </a:r>
          <a:r>
            <a:rPr lang="en-US"/>
            <a:t>/</a:t>
          </a:r>
          <a:r>
            <a:rPr lang="zh-TW"/>
            <a:t>訂票管理功能</a:t>
          </a:r>
          <a:endParaRPr lang="en-US"/>
        </a:p>
      </dgm:t>
    </dgm:pt>
    <dgm:pt modelId="{04EC4E02-6407-4D42-9A1B-97D299156D65}" type="parTrans" cxnId="{26AAEB90-0AEB-4C78-94F1-7D5B8D0C5FC9}">
      <dgm:prSet/>
      <dgm:spPr/>
      <dgm:t>
        <a:bodyPr/>
        <a:lstStyle/>
        <a:p>
          <a:endParaRPr lang="en-US"/>
        </a:p>
      </dgm:t>
    </dgm:pt>
    <dgm:pt modelId="{A7E0D3F0-0F63-422F-AE74-272738B8901B}" type="sibTrans" cxnId="{26AAEB90-0AEB-4C78-94F1-7D5B8D0C5FC9}">
      <dgm:prSet/>
      <dgm:spPr/>
      <dgm:t>
        <a:bodyPr/>
        <a:lstStyle/>
        <a:p>
          <a:endParaRPr lang="en-US"/>
        </a:p>
      </dgm:t>
    </dgm:pt>
    <dgm:pt modelId="{A5A1C30F-2919-4989-B2E0-192894BC085C}">
      <dgm:prSet/>
      <dgm:spPr/>
      <dgm:t>
        <a:bodyPr/>
        <a:lstStyle/>
        <a:p>
          <a:r>
            <a:rPr lang="zh-TW"/>
            <a:t>資料庫</a:t>
          </a:r>
          <a:endParaRPr lang="en-US"/>
        </a:p>
      </dgm:t>
    </dgm:pt>
    <dgm:pt modelId="{69730E24-CFB7-48B8-AFA0-8ACCB243F404}" type="parTrans" cxnId="{32533081-9F75-4D8C-A6A8-080C7DDF08BB}">
      <dgm:prSet/>
      <dgm:spPr/>
      <dgm:t>
        <a:bodyPr/>
        <a:lstStyle/>
        <a:p>
          <a:endParaRPr lang="en-US"/>
        </a:p>
      </dgm:t>
    </dgm:pt>
    <dgm:pt modelId="{7F95FA25-2C28-45FC-A5CD-230268746396}" type="sibTrans" cxnId="{32533081-9F75-4D8C-A6A8-080C7DDF08BB}">
      <dgm:prSet/>
      <dgm:spPr/>
      <dgm:t>
        <a:bodyPr/>
        <a:lstStyle/>
        <a:p>
          <a:endParaRPr lang="en-US"/>
        </a:p>
      </dgm:t>
    </dgm:pt>
    <dgm:pt modelId="{ED7BB21A-AE15-46AE-9984-28579776E60A}">
      <dgm:prSet/>
      <dgm:spPr/>
      <dgm:t>
        <a:bodyPr/>
        <a:lstStyle/>
        <a:p>
          <a:r>
            <a:rPr lang="zh-TW"/>
            <a:t>預告片海報資料表</a:t>
          </a:r>
          <a:r>
            <a:rPr lang="en-US"/>
            <a:t>/</a:t>
          </a:r>
          <a:r>
            <a:rPr lang="zh-TW"/>
            <a:t>院線片資料表</a:t>
          </a:r>
          <a:r>
            <a:rPr lang="en-US"/>
            <a:t>/</a:t>
          </a:r>
          <a:r>
            <a:rPr lang="zh-TW"/>
            <a:t>訂單資料表</a:t>
          </a:r>
          <a:endParaRPr lang="en-US"/>
        </a:p>
      </dgm:t>
    </dgm:pt>
    <dgm:pt modelId="{67A310C3-1AB6-4BA3-B809-8A16D9327223}" type="parTrans" cxnId="{3197CB0C-1C29-46D4-B2E8-173543F732AE}">
      <dgm:prSet/>
      <dgm:spPr/>
      <dgm:t>
        <a:bodyPr/>
        <a:lstStyle/>
        <a:p>
          <a:endParaRPr lang="en-US"/>
        </a:p>
      </dgm:t>
    </dgm:pt>
    <dgm:pt modelId="{8C10C493-560D-4BC6-8D21-58523FE32B60}" type="sibTrans" cxnId="{3197CB0C-1C29-46D4-B2E8-173543F732AE}">
      <dgm:prSet/>
      <dgm:spPr/>
      <dgm:t>
        <a:bodyPr/>
        <a:lstStyle/>
        <a:p>
          <a:endParaRPr lang="en-US"/>
        </a:p>
      </dgm:t>
    </dgm:pt>
    <dgm:pt modelId="{A0488D0D-A8E0-462F-B095-AC3FC1731A0C}" type="pres">
      <dgm:prSet presAssocID="{3A393B2F-C560-4F3F-9091-C12C64AD1A16}" presName="Name0" presStyleCnt="0">
        <dgm:presLayoutVars>
          <dgm:dir/>
          <dgm:animLvl val="lvl"/>
          <dgm:resizeHandles val="exact"/>
        </dgm:presLayoutVars>
      </dgm:prSet>
      <dgm:spPr/>
    </dgm:pt>
    <dgm:pt modelId="{D2B43F92-B791-41DE-952B-D9085F517768}" type="pres">
      <dgm:prSet presAssocID="{E88F4FC2-85E5-4364-956A-8928A2AD6205}" presName="linNode" presStyleCnt="0"/>
      <dgm:spPr/>
    </dgm:pt>
    <dgm:pt modelId="{364D4537-2872-4793-A234-D65361C0C9B1}" type="pres">
      <dgm:prSet presAssocID="{E88F4FC2-85E5-4364-956A-8928A2AD620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733E599-51E1-4517-A586-BD949369B5D5}" type="pres">
      <dgm:prSet presAssocID="{E88F4FC2-85E5-4364-956A-8928A2AD6205}" presName="descendantText" presStyleLbl="alignAccFollowNode1" presStyleIdx="0" presStyleCnt="3">
        <dgm:presLayoutVars>
          <dgm:bulletEnabled val="1"/>
        </dgm:presLayoutVars>
      </dgm:prSet>
      <dgm:spPr/>
    </dgm:pt>
    <dgm:pt modelId="{B2C5327B-93DF-4B21-B466-E2D43610E380}" type="pres">
      <dgm:prSet presAssocID="{DD9D556A-D17A-4FB7-BDA3-B4E27DD120E3}" presName="sp" presStyleCnt="0"/>
      <dgm:spPr/>
    </dgm:pt>
    <dgm:pt modelId="{FEDFE4F9-ECC2-4B08-8F5E-AAF3B4307D2D}" type="pres">
      <dgm:prSet presAssocID="{9FDCF666-8673-465F-83E6-D1ECBC460ABE}" presName="linNode" presStyleCnt="0"/>
      <dgm:spPr/>
    </dgm:pt>
    <dgm:pt modelId="{7612595A-D10C-42A4-8A42-72AB4AE87CA4}" type="pres">
      <dgm:prSet presAssocID="{9FDCF666-8673-465F-83E6-D1ECBC460AB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98A41CF-00EC-40C4-BB37-02B0B1958BA1}" type="pres">
      <dgm:prSet presAssocID="{9FDCF666-8673-465F-83E6-D1ECBC460ABE}" presName="descendantText" presStyleLbl="alignAccFollowNode1" presStyleIdx="1" presStyleCnt="3">
        <dgm:presLayoutVars>
          <dgm:bulletEnabled val="1"/>
        </dgm:presLayoutVars>
      </dgm:prSet>
      <dgm:spPr/>
    </dgm:pt>
    <dgm:pt modelId="{837311BE-B522-43EB-AE4B-C81608B9D840}" type="pres">
      <dgm:prSet presAssocID="{32F10018-CD64-495B-B826-4B6E0EE41BAD}" presName="sp" presStyleCnt="0"/>
      <dgm:spPr/>
    </dgm:pt>
    <dgm:pt modelId="{DECD4B14-9ECA-4FDF-AD17-CB5FDA28BB2B}" type="pres">
      <dgm:prSet presAssocID="{A5A1C30F-2919-4989-B2E0-192894BC085C}" presName="linNode" presStyleCnt="0"/>
      <dgm:spPr/>
    </dgm:pt>
    <dgm:pt modelId="{18D6E379-17C4-4C94-B695-2288D2DF85A8}" type="pres">
      <dgm:prSet presAssocID="{A5A1C30F-2919-4989-B2E0-192894BC085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A05C4F2-CB9E-4A4C-A7BC-9D4916B39076}" type="pres">
      <dgm:prSet presAssocID="{A5A1C30F-2919-4989-B2E0-192894BC085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197CB0C-1C29-46D4-B2E8-173543F732AE}" srcId="{A5A1C30F-2919-4989-B2E0-192894BC085C}" destId="{ED7BB21A-AE15-46AE-9984-28579776E60A}" srcOrd="0" destOrd="0" parTransId="{67A310C3-1AB6-4BA3-B809-8A16D9327223}" sibTransId="{8C10C493-560D-4BC6-8D21-58523FE32B60}"/>
    <dgm:cxn modelId="{C0D9F921-093C-4DE4-9474-F7BB73676C4C}" type="presOf" srcId="{E88F4FC2-85E5-4364-956A-8928A2AD6205}" destId="{364D4537-2872-4793-A234-D65361C0C9B1}" srcOrd="0" destOrd="0" presId="urn:microsoft.com/office/officeart/2005/8/layout/vList5"/>
    <dgm:cxn modelId="{0937F649-82B9-46DA-AEE6-33747F89511C}" srcId="{E88F4FC2-85E5-4364-956A-8928A2AD6205}" destId="{92B4C533-9D29-4484-81E5-27FE12ABFBCC}" srcOrd="0" destOrd="0" parTransId="{F3FB4D81-7890-42CC-9F7B-EF73A310EEA1}" sibTransId="{E8F05A9B-2CB1-450B-8A41-82D4C00882D5}"/>
    <dgm:cxn modelId="{CCC44A70-657B-432A-8A0D-C061BC390ADE}" type="presOf" srcId="{A5A1C30F-2919-4989-B2E0-192894BC085C}" destId="{18D6E379-17C4-4C94-B695-2288D2DF85A8}" srcOrd="0" destOrd="0" presId="urn:microsoft.com/office/officeart/2005/8/layout/vList5"/>
    <dgm:cxn modelId="{55FAC274-0D8B-416F-8027-FCF0A50243CA}" srcId="{3A393B2F-C560-4F3F-9091-C12C64AD1A16}" destId="{9FDCF666-8673-465F-83E6-D1ECBC460ABE}" srcOrd="1" destOrd="0" parTransId="{2AF3CFD5-E130-404B-AB7C-9D34F7A04E38}" sibTransId="{32F10018-CD64-495B-B826-4B6E0EE41BAD}"/>
    <dgm:cxn modelId="{32533081-9F75-4D8C-A6A8-080C7DDF08BB}" srcId="{3A393B2F-C560-4F3F-9091-C12C64AD1A16}" destId="{A5A1C30F-2919-4989-B2E0-192894BC085C}" srcOrd="2" destOrd="0" parTransId="{69730E24-CFB7-48B8-AFA0-8ACCB243F404}" sibTransId="{7F95FA25-2C28-45FC-A5CD-230268746396}"/>
    <dgm:cxn modelId="{26AAEB90-0AEB-4C78-94F1-7D5B8D0C5FC9}" srcId="{9FDCF666-8673-465F-83E6-D1ECBC460ABE}" destId="{D88BFFCE-2E6F-4888-BB04-CF22FAFBA726}" srcOrd="0" destOrd="0" parTransId="{04EC4E02-6407-4D42-9A1B-97D299156D65}" sibTransId="{A7E0D3F0-0F63-422F-AE74-272738B8901B}"/>
    <dgm:cxn modelId="{C08A0EA7-ACB1-49EC-B303-150797302B2B}" srcId="{3A393B2F-C560-4F3F-9091-C12C64AD1A16}" destId="{E88F4FC2-85E5-4364-956A-8928A2AD6205}" srcOrd="0" destOrd="0" parTransId="{9202EAD3-19CB-46FC-BD54-FA40D1CFBCED}" sibTransId="{DD9D556A-D17A-4FB7-BDA3-B4E27DD120E3}"/>
    <dgm:cxn modelId="{2838B4CC-788A-4488-8E2E-7C28233FC0A7}" type="presOf" srcId="{9FDCF666-8673-465F-83E6-D1ECBC460ABE}" destId="{7612595A-D10C-42A4-8A42-72AB4AE87CA4}" srcOrd="0" destOrd="0" presId="urn:microsoft.com/office/officeart/2005/8/layout/vList5"/>
    <dgm:cxn modelId="{79B6C4D4-6D91-426F-9627-3834AECFFF59}" type="presOf" srcId="{3A393B2F-C560-4F3F-9091-C12C64AD1A16}" destId="{A0488D0D-A8E0-462F-B095-AC3FC1731A0C}" srcOrd="0" destOrd="0" presId="urn:microsoft.com/office/officeart/2005/8/layout/vList5"/>
    <dgm:cxn modelId="{DCBFEDD7-61E4-494D-A12E-82D2F91AEEF0}" type="presOf" srcId="{D88BFFCE-2E6F-4888-BB04-CF22FAFBA726}" destId="{698A41CF-00EC-40C4-BB37-02B0B1958BA1}" srcOrd="0" destOrd="0" presId="urn:microsoft.com/office/officeart/2005/8/layout/vList5"/>
    <dgm:cxn modelId="{B39591EC-FC5C-4C4F-8DAF-1775065F47A1}" type="presOf" srcId="{92B4C533-9D29-4484-81E5-27FE12ABFBCC}" destId="{C733E599-51E1-4517-A586-BD949369B5D5}" srcOrd="0" destOrd="0" presId="urn:microsoft.com/office/officeart/2005/8/layout/vList5"/>
    <dgm:cxn modelId="{779201FD-FD3F-4F2E-BF4C-14235B707C2A}" type="presOf" srcId="{ED7BB21A-AE15-46AE-9984-28579776E60A}" destId="{6A05C4F2-CB9E-4A4C-A7BC-9D4916B39076}" srcOrd="0" destOrd="0" presId="urn:microsoft.com/office/officeart/2005/8/layout/vList5"/>
    <dgm:cxn modelId="{5DD1F4E3-9DB0-4142-AA0D-F7D6D5719A7B}" type="presParOf" srcId="{A0488D0D-A8E0-462F-B095-AC3FC1731A0C}" destId="{D2B43F92-B791-41DE-952B-D9085F517768}" srcOrd="0" destOrd="0" presId="urn:microsoft.com/office/officeart/2005/8/layout/vList5"/>
    <dgm:cxn modelId="{D7FB2A9D-C71E-4F19-8AB0-95BD99C44017}" type="presParOf" srcId="{D2B43F92-B791-41DE-952B-D9085F517768}" destId="{364D4537-2872-4793-A234-D65361C0C9B1}" srcOrd="0" destOrd="0" presId="urn:microsoft.com/office/officeart/2005/8/layout/vList5"/>
    <dgm:cxn modelId="{315FDF6A-4CDD-4698-8F76-79812DB53E0B}" type="presParOf" srcId="{D2B43F92-B791-41DE-952B-D9085F517768}" destId="{C733E599-51E1-4517-A586-BD949369B5D5}" srcOrd="1" destOrd="0" presId="urn:microsoft.com/office/officeart/2005/8/layout/vList5"/>
    <dgm:cxn modelId="{80241A6B-D518-4658-BD7E-2BDC60EB6A03}" type="presParOf" srcId="{A0488D0D-A8E0-462F-B095-AC3FC1731A0C}" destId="{B2C5327B-93DF-4B21-B466-E2D43610E380}" srcOrd="1" destOrd="0" presId="urn:microsoft.com/office/officeart/2005/8/layout/vList5"/>
    <dgm:cxn modelId="{53D82ED1-8BF3-4462-BEF6-A375EB39DCEF}" type="presParOf" srcId="{A0488D0D-A8E0-462F-B095-AC3FC1731A0C}" destId="{FEDFE4F9-ECC2-4B08-8F5E-AAF3B4307D2D}" srcOrd="2" destOrd="0" presId="urn:microsoft.com/office/officeart/2005/8/layout/vList5"/>
    <dgm:cxn modelId="{5EF17C3C-B176-495E-B398-E85EF1346351}" type="presParOf" srcId="{FEDFE4F9-ECC2-4B08-8F5E-AAF3B4307D2D}" destId="{7612595A-D10C-42A4-8A42-72AB4AE87CA4}" srcOrd="0" destOrd="0" presId="urn:microsoft.com/office/officeart/2005/8/layout/vList5"/>
    <dgm:cxn modelId="{7EDADACB-B3B4-474B-AC33-2385ABE74D5A}" type="presParOf" srcId="{FEDFE4F9-ECC2-4B08-8F5E-AAF3B4307D2D}" destId="{698A41CF-00EC-40C4-BB37-02B0B1958BA1}" srcOrd="1" destOrd="0" presId="urn:microsoft.com/office/officeart/2005/8/layout/vList5"/>
    <dgm:cxn modelId="{FF9AA131-4D20-4D7D-88DB-03FB6464ABA9}" type="presParOf" srcId="{A0488D0D-A8E0-462F-B095-AC3FC1731A0C}" destId="{837311BE-B522-43EB-AE4B-C81608B9D840}" srcOrd="3" destOrd="0" presId="urn:microsoft.com/office/officeart/2005/8/layout/vList5"/>
    <dgm:cxn modelId="{B869AB77-D58E-4787-A19B-3FC1592DF00C}" type="presParOf" srcId="{A0488D0D-A8E0-462F-B095-AC3FC1731A0C}" destId="{DECD4B14-9ECA-4FDF-AD17-CB5FDA28BB2B}" srcOrd="4" destOrd="0" presId="urn:microsoft.com/office/officeart/2005/8/layout/vList5"/>
    <dgm:cxn modelId="{150569E6-51E3-4F52-BE5A-4694E6D228BA}" type="presParOf" srcId="{DECD4B14-9ECA-4FDF-AD17-CB5FDA28BB2B}" destId="{18D6E379-17C4-4C94-B695-2288D2DF85A8}" srcOrd="0" destOrd="0" presId="urn:microsoft.com/office/officeart/2005/8/layout/vList5"/>
    <dgm:cxn modelId="{FD1D366A-4253-4160-83D5-B9A58E69EFA8}" type="presParOf" srcId="{DECD4B14-9ECA-4FDF-AD17-CB5FDA28BB2B}" destId="{6A05C4F2-CB9E-4A4C-A7BC-9D4916B3907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2EEA49-4B7F-4CFE-A320-2026A34D361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985FCEF-D9DA-4E7F-8CA7-726922D4BA50}">
      <dgm:prSet/>
      <dgm:spPr/>
      <dgm:t>
        <a:bodyPr/>
        <a:lstStyle/>
        <a:p>
          <a:r>
            <a:rPr lang="en-US" dirty="0"/>
            <a:t>find($</a:t>
          </a:r>
          <a:r>
            <a:rPr lang="en-US" dirty="0" err="1"/>
            <a:t>table,$def</a:t>
          </a:r>
          <a:r>
            <a:rPr lang="en-US" dirty="0"/>
            <a:t>) </a:t>
          </a:r>
        </a:p>
      </dgm:t>
    </dgm:pt>
    <dgm:pt modelId="{5A538F8F-FF1D-43B3-B1AB-83BC34987146}" type="parTrans" cxnId="{17EB25A4-7AC2-4316-A056-7C6379D2E2F2}">
      <dgm:prSet/>
      <dgm:spPr/>
      <dgm:t>
        <a:bodyPr/>
        <a:lstStyle/>
        <a:p>
          <a:endParaRPr lang="en-US"/>
        </a:p>
      </dgm:t>
    </dgm:pt>
    <dgm:pt modelId="{14D3EF29-3E65-4306-AD3A-12F1A84244F3}" type="sibTrans" cxnId="{17EB25A4-7AC2-4316-A056-7C6379D2E2F2}">
      <dgm:prSet/>
      <dgm:spPr/>
      <dgm:t>
        <a:bodyPr/>
        <a:lstStyle/>
        <a:p>
          <a:endParaRPr lang="en-US"/>
        </a:p>
      </dgm:t>
    </dgm:pt>
    <dgm:pt modelId="{D7923AED-9B70-42F2-8846-032D6829D16B}">
      <dgm:prSet custT="1"/>
      <dgm:spPr/>
      <dgm:t>
        <a:bodyPr/>
        <a:lstStyle/>
        <a:p>
          <a:r>
            <a:rPr lang="en-US" sz="2000" dirty="0"/>
            <a:t>$def</a:t>
          </a:r>
          <a:r>
            <a:rPr lang="zh-TW" sz="2000" dirty="0"/>
            <a:t>為陣列時表示條件，不為陣列時表示資料</a:t>
          </a:r>
          <a:r>
            <a:rPr lang="en-US" sz="2000" dirty="0"/>
            <a:t>id</a:t>
          </a:r>
          <a:r>
            <a:rPr lang="zh-TW" sz="2000" dirty="0"/>
            <a:t>或序號，預設回傳單筆資料陣列，只包含資料欄名。</a:t>
          </a:r>
          <a:endParaRPr lang="en-US" sz="2000" dirty="0"/>
        </a:p>
      </dgm:t>
    </dgm:pt>
    <dgm:pt modelId="{97BC2D83-4B7D-42E7-968D-2DDA0AA5268E}" type="parTrans" cxnId="{18941AC0-B404-4022-94A6-1A93E19F0DBE}">
      <dgm:prSet/>
      <dgm:spPr/>
      <dgm:t>
        <a:bodyPr/>
        <a:lstStyle/>
        <a:p>
          <a:endParaRPr lang="en-US"/>
        </a:p>
      </dgm:t>
    </dgm:pt>
    <dgm:pt modelId="{D0F143DB-39ED-4EFD-A83D-3E17E8E84240}" type="sibTrans" cxnId="{18941AC0-B404-4022-94A6-1A93E19F0DBE}">
      <dgm:prSet/>
      <dgm:spPr/>
      <dgm:t>
        <a:bodyPr/>
        <a:lstStyle/>
        <a:p>
          <a:endParaRPr lang="en-US"/>
        </a:p>
      </dgm:t>
    </dgm:pt>
    <dgm:pt modelId="{44061B4D-2E46-4DDC-B61B-3A574A445051}">
      <dgm:prSet/>
      <dgm:spPr/>
      <dgm:t>
        <a:bodyPr/>
        <a:lstStyle/>
        <a:p>
          <a:r>
            <a:rPr lang="en-US" dirty="0"/>
            <a:t>all($</a:t>
          </a:r>
          <a:r>
            <a:rPr lang="en-US" dirty="0" err="1"/>
            <a:t>table,$def</a:t>
          </a:r>
          <a:r>
            <a:rPr lang="en-US" dirty="0"/>
            <a:t>) </a:t>
          </a:r>
        </a:p>
      </dgm:t>
    </dgm:pt>
    <dgm:pt modelId="{43C2A372-13AD-4767-8E19-939565B680C8}" type="parTrans" cxnId="{7DA5F455-F7DE-4B8C-A779-51247DD11A3C}">
      <dgm:prSet/>
      <dgm:spPr/>
      <dgm:t>
        <a:bodyPr/>
        <a:lstStyle/>
        <a:p>
          <a:endParaRPr lang="en-US"/>
        </a:p>
      </dgm:t>
    </dgm:pt>
    <dgm:pt modelId="{4A358D52-4B82-4B58-8F4E-AE1A8D36B91B}" type="sibTrans" cxnId="{7DA5F455-F7DE-4B8C-A779-51247DD11A3C}">
      <dgm:prSet/>
      <dgm:spPr/>
      <dgm:t>
        <a:bodyPr/>
        <a:lstStyle/>
        <a:p>
          <a:endParaRPr lang="en-US"/>
        </a:p>
      </dgm:t>
    </dgm:pt>
    <dgm:pt modelId="{100FED3E-C982-49FF-984B-CFD7E0EAFF13}">
      <dgm:prSet custT="1"/>
      <dgm:spPr/>
      <dgm:t>
        <a:bodyPr/>
        <a:lstStyle/>
        <a:p>
          <a:r>
            <a:rPr lang="en-US" sz="2000" dirty="0"/>
            <a:t>$def</a:t>
          </a:r>
          <a:r>
            <a:rPr lang="zh-TW" sz="2000" dirty="0"/>
            <a:t>為陣列時表示條件，不為陣列時表示資料表全部資料，預設回傳符合條件的全部資料陣列，包含資料欄名及欄位索引。</a:t>
          </a:r>
          <a:endParaRPr lang="en-US" sz="2000" dirty="0"/>
        </a:p>
      </dgm:t>
    </dgm:pt>
    <dgm:pt modelId="{783412C4-9811-48CF-B1EC-FD0A68BDFB2B}" type="parTrans" cxnId="{AB6DAEA7-86DE-4A38-B9C9-A2D3A437D611}">
      <dgm:prSet/>
      <dgm:spPr/>
      <dgm:t>
        <a:bodyPr/>
        <a:lstStyle/>
        <a:p>
          <a:endParaRPr lang="en-US"/>
        </a:p>
      </dgm:t>
    </dgm:pt>
    <dgm:pt modelId="{29BA1BC0-21CC-4906-8973-BA8D50F880F3}" type="sibTrans" cxnId="{AB6DAEA7-86DE-4A38-B9C9-A2D3A437D611}">
      <dgm:prSet/>
      <dgm:spPr/>
      <dgm:t>
        <a:bodyPr/>
        <a:lstStyle/>
        <a:p>
          <a:endParaRPr lang="en-US"/>
        </a:p>
      </dgm:t>
    </dgm:pt>
    <dgm:pt modelId="{92150EB6-7152-4E44-8EDB-243564A53C76}">
      <dgm:prSet/>
      <dgm:spPr/>
      <dgm:t>
        <a:bodyPr/>
        <a:lstStyle/>
        <a:p>
          <a:r>
            <a:rPr lang="en-US" dirty="0" err="1"/>
            <a:t>nums</a:t>
          </a:r>
          <a:r>
            <a:rPr lang="en-US" dirty="0"/>
            <a:t>($</a:t>
          </a:r>
          <a:r>
            <a:rPr lang="en-US" dirty="0" err="1"/>
            <a:t>table,$def</a:t>
          </a:r>
          <a:r>
            <a:rPr lang="en-US" dirty="0"/>
            <a:t>)</a:t>
          </a:r>
          <a:r>
            <a:rPr lang="zh-TW" dirty="0"/>
            <a:t> </a:t>
          </a:r>
          <a:endParaRPr lang="en-US" dirty="0"/>
        </a:p>
      </dgm:t>
    </dgm:pt>
    <dgm:pt modelId="{3C2BE660-EF5C-4336-9EF5-809259EF0711}" type="parTrans" cxnId="{59D39551-3460-45F6-B393-5A0739A7239F}">
      <dgm:prSet/>
      <dgm:spPr/>
      <dgm:t>
        <a:bodyPr/>
        <a:lstStyle/>
        <a:p>
          <a:endParaRPr lang="en-US"/>
        </a:p>
      </dgm:t>
    </dgm:pt>
    <dgm:pt modelId="{61334BB4-16F4-4FD7-B861-53396FA2BB7D}" type="sibTrans" cxnId="{59D39551-3460-45F6-B393-5A0739A7239F}">
      <dgm:prSet/>
      <dgm:spPr/>
      <dgm:t>
        <a:bodyPr/>
        <a:lstStyle/>
        <a:p>
          <a:endParaRPr lang="en-US"/>
        </a:p>
      </dgm:t>
    </dgm:pt>
    <dgm:pt modelId="{B6586BF9-F1B8-4158-8F0C-8600AD50F35A}">
      <dgm:prSet custT="1"/>
      <dgm:spPr/>
      <dgm:t>
        <a:bodyPr/>
        <a:lstStyle/>
        <a:p>
          <a:r>
            <a:rPr lang="en-US" sz="2000" dirty="0"/>
            <a:t>$def</a:t>
          </a:r>
          <a:r>
            <a:rPr lang="zh-TW" sz="2000" dirty="0"/>
            <a:t>為陣列時表示條件，不為陣列時表示資料表全部筆數，回傳值為數字。</a:t>
          </a:r>
          <a:endParaRPr lang="en-US" sz="2000" dirty="0"/>
        </a:p>
      </dgm:t>
    </dgm:pt>
    <dgm:pt modelId="{9DCE3A48-5484-40B4-9734-FAB81868C51C}" type="parTrans" cxnId="{B034410E-150C-45E3-B282-1FFF0BF710B0}">
      <dgm:prSet/>
      <dgm:spPr/>
      <dgm:t>
        <a:bodyPr/>
        <a:lstStyle/>
        <a:p>
          <a:endParaRPr lang="en-US"/>
        </a:p>
      </dgm:t>
    </dgm:pt>
    <dgm:pt modelId="{38A50CA2-BCA1-4958-A9CA-5C94B22C7FA4}" type="sibTrans" cxnId="{B034410E-150C-45E3-B282-1FFF0BF710B0}">
      <dgm:prSet/>
      <dgm:spPr/>
      <dgm:t>
        <a:bodyPr/>
        <a:lstStyle/>
        <a:p>
          <a:endParaRPr lang="en-US"/>
        </a:p>
      </dgm:t>
    </dgm:pt>
    <dgm:pt modelId="{E32BAE71-710C-4665-BA33-8D13A212F763}" type="pres">
      <dgm:prSet presAssocID="{002EEA49-4B7F-4CFE-A320-2026A34D361C}" presName="Name0" presStyleCnt="0">
        <dgm:presLayoutVars>
          <dgm:dir/>
          <dgm:animLvl val="lvl"/>
          <dgm:resizeHandles val="exact"/>
        </dgm:presLayoutVars>
      </dgm:prSet>
      <dgm:spPr/>
    </dgm:pt>
    <dgm:pt modelId="{5BF153CD-4967-40D9-BA7C-223FAB81F27A}" type="pres">
      <dgm:prSet presAssocID="{4985FCEF-D9DA-4E7F-8CA7-726922D4BA50}" presName="linNode" presStyleCnt="0"/>
      <dgm:spPr/>
    </dgm:pt>
    <dgm:pt modelId="{223F7E8D-305E-4A1D-A9CF-3FA0903F3E79}" type="pres">
      <dgm:prSet presAssocID="{4985FCEF-D9DA-4E7F-8CA7-726922D4BA50}" presName="parentText" presStyleLbl="alignNode1" presStyleIdx="0" presStyleCnt="3" custScaleX="213561">
        <dgm:presLayoutVars>
          <dgm:chMax val="1"/>
          <dgm:bulletEnabled/>
        </dgm:presLayoutVars>
      </dgm:prSet>
      <dgm:spPr/>
    </dgm:pt>
    <dgm:pt modelId="{2A2EFB37-21E7-4324-A8F2-01C05F61EBC1}" type="pres">
      <dgm:prSet presAssocID="{4985FCEF-D9DA-4E7F-8CA7-726922D4BA50}" presName="descendantText" presStyleLbl="alignAccFollowNode1" presStyleIdx="0" presStyleCnt="3">
        <dgm:presLayoutVars>
          <dgm:bulletEnabled/>
        </dgm:presLayoutVars>
      </dgm:prSet>
      <dgm:spPr/>
    </dgm:pt>
    <dgm:pt modelId="{D31CDB72-A7B6-4785-A464-8B7E26BA74D6}" type="pres">
      <dgm:prSet presAssocID="{14D3EF29-3E65-4306-AD3A-12F1A84244F3}" presName="sp" presStyleCnt="0"/>
      <dgm:spPr/>
    </dgm:pt>
    <dgm:pt modelId="{C5280D03-EAB2-4AAC-8EBA-A845D5ADD710}" type="pres">
      <dgm:prSet presAssocID="{44061B4D-2E46-4DDC-B61B-3A574A445051}" presName="linNode" presStyleCnt="0"/>
      <dgm:spPr/>
    </dgm:pt>
    <dgm:pt modelId="{D9E56B1E-D900-4E11-82F0-1A9B7FEF8714}" type="pres">
      <dgm:prSet presAssocID="{44061B4D-2E46-4DDC-B61B-3A574A445051}" presName="parentText" presStyleLbl="alignNode1" presStyleIdx="1" presStyleCnt="3" custScaleX="213561">
        <dgm:presLayoutVars>
          <dgm:chMax val="1"/>
          <dgm:bulletEnabled/>
        </dgm:presLayoutVars>
      </dgm:prSet>
      <dgm:spPr/>
    </dgm:pt>
    <dgm:pt modelId="{19463B20-D95D-4BC9-BAA4-DE739CB89316}" type="pres">
      <dgm:prSet presAssocID="{44061B4D-2E46-4DDC-B61B-3A574A445051}" presName="descendantText" presStyleLbl="alignAccFollowNode1" presStyleIdx="1" presStyleCnt="3">
        <dgm:presLayoutVars>
          <dgm:bulletEnabled/>
        </dgm:presLayoutVars>
      </dgm:prSet>
      <dgm:spPr/>
    </dgm:pt>
    <dgm:pt modelId="{0040FC00-7DE8-4A6D-9D7B-27D486E5EC80}" type="pres">
      <dgm:prSet presAssocID="{4A358D52-4B82-4B58-8F4E-AE1A8D36B91B}" presName="sp" presStyleCnt="0"/>
      <dgm:spPr/>
    </dgm:pt>
    <dgm:pt modelId="{A0F98388-1639-4CF0-99D7-F15A0952E97A}" type="pres">
      <dgm:prSet presAssocID="{92150EB6-7152-4E44-8EDB-243564A53C76}" presName="linNode" presStyleCnt="0"/>
      <dgm:spPr/>
    </dgm:pt>
    <dgm:pt modelId="{9736C975-5F4F-4D16-AD93-43A2062C3B6D}" type="pres">
      <dgm:prSet presAssocID="{92150EB6-7152-4E44-8EDB-243564A53C76}" presName="parentText" presStyleLbl="alignNode1" presStyleIdx="2" presStyleCnt="3" custScaleX="213561">
        <dgm:presLayoutVars>
          <dgm:chMax val="1"/>
          <dgm:bulletEnabled/>
        </dgm:presLayoutVars>
      </dgm:prSet>
      <dgm:spPr/>
    </dgm:pt>
    <dgm:pt modelId="{E3A05A19-D00A-421B-B7E4-D5F71C28A56D}" type="pres">
      <dgm:prSet presAssocID="{92150EB6-7152-4E44-8EDB-243564A53C76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B034410E-150C-45E3-B282-1FFF0BF710B0}" srcId="{92150EB6-7152-4E44-8EDB-243564A53C76}" destId="{B6586BF9-F1B8-4158-8F0C-8600AD50F35A}" srcOrd="0" destOrd="0" parTransId="{9DCE3A48-5484-40B4-9734-FAB81868C51C}" sibTransId="{38A50CA2-BCA1-4958-A9CA-5C94B22C7FA4}"/>
    <dgm:cxn modelId="{E132CA36-2DCA-42E0-B84F-C917864A2FEF}" type="presOf" srcId="{100FED3E-C982-49FF-984B-CFD7E0EAFF13}" destId="{19463B20-D95D-4BC9-BAA4-DE739CB89316}" srcOrd="0" destOrd="0" presId="urn:microsoft.com/office/officeart/2016/7/layout/VerticalSolidActionList"/>
    <dgm:cxn modelId="{59D39551-3460-45F6-B393-5A0739A7239F}" srcId="{002EEA49-4B7F-4CFE-A320-2026A34D361C}" destId="{92150EB6-7152-4E44-8EDB-243564A53C76}" srcOrd="2" destOrd="0" parTransId="{3C2BE660-EF5C-4336-9EF5-809259EF0711}" sibTransId="{61334BB4-16F4-4FD7-B861-53396FA2BB7D}"/>
    <dgm:cxn modelId="{7DA5F455-F7DE-4B8C-A779-51247DD11A3C}" srcId="{002EEA49-4B7F-4CFE-A320-2026A34D361C}" destId="{44061B4D-2E46-4DDC-B61B-3A574A445051}" srcOrd="1" destOrd="0" parTransId="{43C2A372-13AD-4767-8E19-939565B680C8}" sibTransId="{4A358D52-4B82-4B58-8F4E-AE1A8D36B91B}"/>
    <dgm:cxn modelId="{AA352D6F-E1AD-490B-BFB3-CF3813378C02}" type="presOf" srcId="{92150EB6-7152-4E44-8EDB-243564A53C76}" destId="{9736C975-5F4F-4D16-AD93-43A2062C3B6D}" srcOrd="0" destOrd="0" presId="urn:microsoft.com/office/officeart/2016/7/layout/VerticalSolidActionList"/>
    <dgm:cxn modelId="{70299C7B-E2A6-4CC5-A806-F48848677A2F}" type="presOf" srcId="{002EEA49-4B7F-4CFE-A320-2026A34D361C}" destId="{E32BAE71-710C-4665-BA33-8D13A212F763}" srcOrd="0" destOrd="0" presId="urn:microsoft.com/office/officeart/2016/7/layout/VerticalSolidActionList"/>
    <dgm:cxn modelId="{E9CE5F7C-3812-4007-B420-5271E2F60B21}" type="presOf" srcId="{B6586BF9-F1B8-4158-8F0C-8600AD50F35A}" destId="{E3A05A19-D00A-421B-B7E4-D5F71C28A56D}" srcOrd="0" destOrd="0" presId="urn:microsoft.com/office/officeart/2016/7/layout/VerticalSolidActionList"/>
    <dgm:cxn modelId="{C6573F90-E5FD-46AE-AB3F-CCCE8A2FAB6D}" type="presOf" srcId="{4985FCEF-D9DA-4E7F-8CA7-726922D4BA50}" destId="{223F7E8D-305E-4A1D-A9CF-3FA0903F3E79}" srcOrd="0" destOrd="0" presId="urn:microsoft.com/office/officeart/2016/7/layout/VerticalSolidActionList"/>
    <dgm:cxn modelId="{20EF82A0-E03D-4997-8FDF-37227B50BC18}" type="presOf" srcId="{D7923AED-9B70-42F2-8846-032D6829D16B}" destId="{2A2EFB37-21E7-4324-A8F2-01C05F61EBC1}" srcOrd="0" destOrd="0" presId="urn:microsoft.com/office/officeart/2016/7/layout/VerticalSolidActionList"/>
    <dgm:cxn modelId="{17EB25A4-7AC2-4316-A056-7C6379D2E2F2}" srcId="{002EEA49-4B7F-4CFE-A320-2026A34D361C}" destId="{4985FCEF-D9DA-4E7F-8CA7-726922D4BA50}" srcOrd="0" destOrd="0" parTransId="{5A538F8F-FF1D-43B3-B1AB-83BC34987146}" sibTransId="{14D3EF29-3E65-4306-AD3A-12F1A84244F3}"/>
    <dgm:cxn modelId="{AB6DAEA7-86DE-4A38-B9C9-A2D3A437D611}" srcId="{44061B4D-2E46-4DDC-B61B-3A574A445051}" destId="{100FED3E-C982-49FF-984B-CFD7E0EAFF13}" srcOrd="0" destOrd="0" parTransId="{783412C4-9811-48CF-B1EC-FD0A68BDFB2B}" sibTransId="{29BA1BC0-21CC-4906-8973-BA8D50F880F3}"/>
    <dgm:cxn modelId="{18941AC0-B404-4022-94A6-1A93E19F0DBE}" srcId="{4985FCEF-D9DA-4E7F-8CA7-726922D4BA50}" destId="{D7923AED-9B70-42F2-8846-032D6829D16B}" srcOrd="0" destOrd="0" parTransId="{97BC2D83-4B7D-42E7-968D-2DDA0AA5268E}" sibTransId="{D0F143DB-39ED-4EFD-A83D-3E17E8E84240}"/>
    <dgm:cxn modelId="{210F43EE-7B4D-4E84-8B76-02D2DFE37359}" type="presOf" srcId="{44061B4D-2E46-4DDC-B61B-3A574A445051}" destId="{D9E56B1E-D900-4E11-82F0-1A9B7FEF8714}" srcOrd="0" destOrd="0" presId="urn:microsoft.com/office/officeart/2016/7/layout/VerticalSolidActionList"/>
    <dgm:cxn modelId="{5C31D5B0-7DF2-431F-9491-AABFE2D99806}" type="presParOf" srcId="{E32BAE71-710C-4665-BA33-8D13A212F763}" destId="{5BF153CD-4967-40D9-BA7C-223FAB81F27A}" srcOrd="0" destOrd="0" presId="urn:microsoft.com/office/officeart/2016/7/layout/VerticalSolidActionList"/>
    <dgm:cxn modelId="{0C4CC181-326E-42A3-B77C-7D6047DAE39B}" type="presParOf" srcId="{5BF153CD-4967-40D9-BA7C-223FAB81F27A}" destId="{223F7E8D-305E-4A1D-A9CF-3FA0903F3E79}" srcOrd="0" destOrd="0" presId="urn:microsoft.com/office/officeart/2016/7/layout/VerticalSolidActionList"/>
    <dgm:cxn modelId="{61694DE1-F155-4E2C-8202-3BA3E823C103}" type="presParOf" srcId="{5BF153CD-4967-40D9-BA7C-223FAB81F27A}" destId="{2A2EFB37-21E7-4324-A8F2-01C05F61EBC1}" srcOrd="1" destOrd="0" presId="urn:microsoft.com/office/officeart/2016/7/layout/VerticalSolidActionList"/>
    <dgm:cxn modelId="{15C95DF5-1A6D-40D3-A87E-A6A5537C9F68}" type="presParOf" srcId="{E32BAE71-710C-4665-BA33-8D13A212F763}" destId="{D31CDB72-A7B6-4785-A464-8B7E26BA74D6}" srcOrd="1" destOrd="0" presId="urn:microsoft.com/office/officeart/2016/7/layout/VerticalSolidActionList"/>
    <dgm:cxn modelId="{127B1693-1554-400A-8166-F9F4CCEEAB06}" type="presParOf" srcId="{E32BAE71-710C-4665-BA33-8D13A212F763}" destId="{C5280D03-EAB2-4AAC-8EBA-A845D5ADD710}" srcOrd="2" destOrd="0" presId="urn:microsoft.com/office/officeart/2016/7/layout/VerticalSolidActionList"/>
    <dgm:cxn modelId="{6184E4CD-A3D3-4EED-BF06-0F84DE4E4F84}" type="presParOf" srcId="{C5280D03-EAB2-4AAC-8EBA-A845D5ADD710}" destId="{D9E56B1E-D900-4E11-82F0-1A9B7FEF8714}" srcOrd="0" destOrd="0" presId="urn:microsoft.com/office/officeart/2016/7/layout/VerticalSolidActionList"/>
    <dgm:cxn modelId="{F2D53EFA-194A-475D-AE2D-714CB79131A1}" type="presParOf" srcId="{C5280D03-EAB2-4AAC-8EBA-A845D5ADD710}" destId="{19463B20-D95D-4BC9-BAA4-DE739CB89316}" srcOrd="1" destOrd="0" presId="urn:microsoft.com/office/officeart/2016/7/layout/VerticalSolidActionList"/>
    <dgm:cxn modelId="{99905B84-2A22-42BD-BD14-253D1F9DF293}" type="presParOf" srcId="{E32BAE71-710C-4665-BA33-8D13A212F763}" destId="{0040FC00-7DE8-4A6D-9D7B-27D486E5EC80}" srcOrd="3" destOrd="0" presId="urn:microsoft.com/office/officeart/2016/7/layout/VerticalSolidActionList"/>
    <dgm:cxn modelId="{2A799655-386E-4839-B04D-3F3B4611D6C3}" type="presParOf" srcId="{E32BAE71-710C-4665-BA33-8D13A212F763}" destId="{A0F98388-1639-4CF0-99D7-F15A0952E97A}" srcOrd="4" destOrd="0" presId="urn:microsoft.com/office/officeart/2016/7/layout/VerticalSolidActionList"/>
    <dgm:cxn modelId="{41F91BD7-2F00-4C2E-B498-254B5797CD53}" type="presParOf" srcId="{A0F98388-1639-4CF0-99D7-F15A0952E97A}" destId="{9736C975-5F4F-4D16-AD93-43A2062C3B6D}" srcOrd="0" destOrd="0" presId="urn:microsoft.com/office/officeart/2016/7/layout/VerticalSolidActionList"/>
    <dgm:cxn modelId="{6BF846A1-D2F3-4864-A5F0-25FD9F1142C1}" type="presParOf" srcId="{A0F98388-1639-4CF0-99D7-F15A0952E97A}" destId="{E3A05A19-D00A-421B-B7E4-D5F71C28A56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2EEA49-4B7F-4CFE-A320-2026A34D361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DA9613-6E31-451C-BB62-C22AD6DC2809}">
      <dgm:prSet custT="1"/>
      <dgm:spPr/>
      <dgm:t>
        <a:bodyPr/>
        <a:lstStyle/>
        <a:p>
          <a:r>
            <a:rPr lang="en-US" sz="2400" dirty="0"/>
            <a:t>q($str) </a:t>
          </a:r>
        </a:p>
      </dgm:t>
    </dgm:pt>
    <dgm:pt modelId="{B4EA605C-FD0B-4B64-97FC-6806487EFDA1}" type="parTrans" cxnId="{2CDCA769-8692-4575-A866-6DF515512C3A}">
      <dgm:prSet/>
      <dgm:spPr/>
      <dgm:t>
        <a:bodyPr/>
        <a:lstStyle/>
        <a:p>
          <a:endParaRPr lang="en-US"/>
        </a:p>
      </dgm:t>
    </dgm:pt>
    <dgm:pt modelId="{EA532C40-C692-4A22-9D39-2A53A6803FCB}" type="sibTrans" cxnId="{2CDCA769-8692-4575-A866-6DF515512C3A}">
      <dgm:prSet/>
      <dgm:spPr/>
      <dgm:t>
        <a:bodyPr/>
        <a:lstStyle/>
        <a:p>
          <a:endParaRPr lang="en-US"/>
        </a:p>
      </dgm:t>
    </dgm:pt>
    <dgm:pt modelId="{3D11CA30-AFE2-4C92-AF3E-DEE9C09669EE}">
      <dgm:prSet custT="1"/>
      <dgm:spPr/>
      <dgm:t>
        <a:bodyPr/>
        <a:lstStyle/>
        <a:p>
          <a:r>
            <a:rPr lang="zh-TW" sz="2000" dirty="0"/>
            <a:t>簡化</a:t>
          </a:r>
          <a:r>
            <a:rPr lang="en-US" sz="2000" dirty="0"/>
            <a:t>PDO</a:t>
          </a:r>
          <a:r>
            <a:rPr lang="zh-TW" sz="2000" dirty="0"/>
            <a:t>的使用，使用在較複雜的查詢語句，預設回傳符合條件的全部資料陣列，包含資料欄名及欄位索引。</a:t>
          </a:r>
          <a:endParaRPr lang="en-US" sz="2000" dirty="0"/>
        </a:p>
      </dgm:t>
    </dgm:pt>
    <dgm:pt modelId="{280D4644-3114-4085-9842-3EB7F7C05129}" type="parTrans" cxnId="{25A24B05-6A2C-4BA9-8FF4-A116644BF44B}">
      <dgm:prSet/>
      <dgm:spPr/>
      <dgm:t>
        <a:bodyPr/>
        <a:lstStyle/>
        <a:p>
          <a:endParaRPr lang="en-US"/>
        </a:p>
      </dgm:t>
    </dgm:pt>
    <dgm:pt modelId="{B0BFC445-EA86-4206-814C-6AFDB05A8107}" type="sibTrans" cxnId="{25A24B05-6A2C-4BA9-8FF4-A116644BF44B}">
      <dgm:prSet/>
      <dgm:spPr/>
      <dgm:t>
        <a:bodyPr/>
        <a:lstStyle/>
        <a:p>
          <a:endParaRPr lang="en-US"/>
        </a:p>
      </dgm:t>
    </dgm:pt>
    <dgm:pt modelId="{1B9EAA4D-0DEC-44E5-B756-E0B0DF8A95B9}">
      <dgm:prSet custT="1"/>
      <dgm:spPr/>
      <dgm:t>
        <a:bodyPr/>
        <a:lstStyle/>
        <a:p>
          <a:r>
            <a:rPr lang="en-US" sz="2400" dirty="0"/>
            <a:t>del($</a:t>
          </a:r>
          <a:r>
            <a:rPr lang="en-US" sz="2400" dirty="0" err="1"/>
            <a:t>table,$def</a:t>
          </a:r>
          <a:r>
            <a:rPr lang="en-US" sz="2400" dirty="0"/>
            <a:t>)</a:t>
          </a:r>
        </a:p>
      </dgm:t>
    </dgm:pt>
    <dgm:pt modelId="{F40F0BAD-25EA-4D99-A05F-E19822616BCC}" type="parTrans" cxnId="{AF844217-9A35-4500-BC85-6FF6B52EDAD8}">
      <dgm:prSet/>
      <dgm:spPr/>
      <dgm:t>
        <a:bodyPr/>
        <a:lstStyle/>
        <a:p>
          <a:endParaRPr lang="en-US"/>
        </a:p>
      </dgm:t>
    </dgm:pt>
    <dgm:pt modelId="{E9CDD598-5531-496B-89D9-586068E53653}" type="sibTrans" cxnId="{AF844217-9A35-4500-BC85-6FF6B52EDAD8}">
      <dgm:prSet/>
      <dgm:spPr/>
      <dgm:t>
        <a:bodyPr/>
        <a:lstStyle/>
        <a:p>
          <a:endParaRPr lang="en-US"/>
        </a:p>
      </dgm:t>
    </dgm:pt>
    <dgm:pt modelId="{77D1855F-5AB5-44F5-9F61-8601BB53FD7A}">
      <dgm:prSet custT="1"/>
      <dgm:spPr/>
      <dgm:t>
        <a:bodyPr/>
        <a:lstStyle/>
        <a:p>
          <a:r>
            <a:rPr lang="zh-TW" sz="2000" dirty="0"/>
            <a:t>為陣列時表示條件，不為陣列時表示資料</a:t>
          </a:r>
          <a:r>
            <a:rPr lang="en-US" sz="2000" dirty="0"/>
            <a:t>id</a:t>
          </a:r>
          <a:r>
            <a:rPr lang="zh-TW" sz="2000" dirty="0"/>
            <a:t>或序號，刪除特定條件的資料。</a:t>
          </a:r>
          <a:endParaRPr lang="en-US" sz="2000" dirty="0"/>
        </a:p>
      </dgm:t>
    </dgm:pt>
    <dgm:pt modelId="{E3E12D6A-0371-47D9-936D-9DB714C3C4C0}" type="parTrans" cxnId="{40D683ED-65C9-4D88-83A7-07D5E9B57480}">
      <dgm:prSet/>
      <dgm:spPr/>
      <dgm:t>
        <a:bodyPr/>
        <a:lstStyle/>
        <a:p>
          <a:endParaRPr lang="en-US"/>
        </a:p>
      </dgm:t>
    </dgm:pt>
    <dgm:pt modelId="{655D96FC-B5E3-42A1-922F-9BF0B7D44EEF}" type="sibTrans" cxnId="{40D683ED-65C9-4D88-83A7-07D5E9B57480}">
      <dgm:prSet/>
      <dgm:spPr/>
      <dgm:t>
        <a:bodyPr/>
        <a:lstStyle/>
        <a:p>
          <a:endParaRPr lang="en-US"/>
        </a:p>
      </dgm:t>
    </dgm:pt>
    <dgm:pt modelId="{7727EFBA-7A00-4C31-BEEE-78AF4387C1DC}">
      <dgm:prSet custT="1"/>
      <dgm:spPr/>
      <dgm:t>
        <a:bodyPr/>
        <a:lstStyle/>
        <a:p>
          <a:r>
            <a:rPr lang="en-US" sz="2400" dirty="0"/>
            <a:t>save($</a:t>
          </a:r>
          <a:r>
            <a:rPr lang="en-US" sz="2400" dirty="0" err="1"/>
            <a:t>table,$data</a:t>
          </a:r>
          <a:r>
            <a:rPr lang="en-US" sz="2400" dirty="0"/>
            <a:t>)</a:t>
          </a:r>
        </a:p>
      </dgm:t>
    </dgm:pt>
    <dgm:pt modelId="{3B712E8A-10F9-413B-BB2C-C9138F2F686F}" type="parTrans" cxnId="{D9DB1401-6D52-4FA2-AAF4-CE584E2C9122}">
      <dgm:prSet/>
      <dgm:spPr/>
      <dgm:t>
        <a:bodyPr/>
        <a:lstStyle/>
        <a:p>
          <a:endParaRPr lang="en-US"/>
        </a:p>
      </dgm:t>
    </dgm:pt>
    <dgm:pt modelId="{3CD8D29F-848A-43C9-93DB-45E9935D95B5}" type="sibTrans" cxnId="{D9DB1401-6D52-4FA2-AAF4-CE584E2C9122}">
      <dgm:prSet/>
      <dgm:spPr/>
      <dgm:t>
        <a:bodyPr/>
        <a:lstStyle/>
        <a:p>
          <a:endParaRPr lang="en-US"/>
        </a:p>
      </dgm:t>
    </dgm:pt>
    <dgm:pt modelId="{4A85E8EE-C1D8-45B2-A0AC-2C4C0B40FDC3}">
      <dgm:prSet custT="1"/>
      <dgm:spPr/>
      <dgm:t>
        <a:bodyPr/>
        <a:lstStyle/>
        <a:p>
          <a:r>
            <a:rPr lang="en-US" sz="2400" dirty="0"/>
            <a:t>to($page)</a:t>
          </a:r>
        </a:p>
      </dgm:t>
    </dgm:pt>
    <dgm:pt modelId="{613EA1C9-25C9-4BC6-9945-18AECC372058}" type="parTrans" cxnId="{E9974388-098A-4D27-8C95-4885AC74CF58}">
      <dgm:prSet/>
      <dgm:spPr/>
      <dgm:t>
        <a:bodyPr/>
        <a:lstStyle/>
        <a:p>
          <a:endParaRPr lang="en-US"/>
        </a:p>
      </dgm:t>
    </dgm:pt>
    <dgm:pt modelId="{CF110F8D-76DE-490E-80EE-5B980E7A5743}" type="sibTrans" cxnId="{E9974388-098A-4D27-8C95-4885AC74CF58}">
      <dgm:prSet/>
      <dgm:spPr/>
      <dgm:t>
        <a:bodyPr/>
        <a:lstStyle/>
        <a:p>
          <a:endParaRPr lang="en-US"/>
        </a:p>
      </dgm:t>
    </dgm:pt>
    <dgm:pt modelId="{36D1DF34-F7F9-42F2-8781-DECCE6644D1F}">
      <dgm:prSet custT="1"/>
      <dgm:spPr/>
      <dgm:t>
        <a:bodyPr/>
        <a:lstStyle/>
        <a:p>
          <a:r>
            <a:rPr lang="zh-TW" sz="2400" dirty="0"/>
            <a:t>簡化</a:t>
          </a:r>
          <a:r>
            <a:rPr lang="en-US" sz="2400" dirty="0"/>
            <a:t>header(“</a:t>
          </a:r>
          <a:r>
            <a:rPr lang="en-US" sz="2400" dirty="0" err="1"/>
            <a:t>location:xxxxx.php</a:t>
          </a:r>
          <a:r>
            <a:rPr lang="en-US" sz="2400" dirty="0"/>
            <a:t>”)</a:t>
          </a:r>
          <a:r>
            <a:rPr lang="zh-TW" sz="2400" dirty="0"/>
            <a:t>的使用</a:t>
          </a:r>
          <a:endParaRPr lang="en-US" sz="2400" dirty="0"/>
        </a:p>
      </dgm:t>
    </dgm:pt>
    <dgm:pt modelId="{A5F0D554-3556-4A7F-A10B-9B65FC9AF273}" type="parTrans" cxnId="{1BF4D896-C142-4780-BEE9-DB5F9FD35F7F}">
      <dgm:prSet/>
      <dgm:spPr/>
      <dgm:t>
        <a:bodyPr/>
        <a:lstStyle/>
        <a:p>
          <a:endParaRPr lang="en-US"/>
        </a:p>
      </dgm:t>
    </dgm:pt>
    <dgm:pt modelId="{56943FC4-ABFA-41F3-81BC-B3FFE178179B}" type="sibTrans" cxnId="{1BF4D896-C142-4780-BEE9-DB5F9FD35F7F}">
      <dgm:prSet/>
      <dgm:spPr/>
      <dgm:t>
        <a:bodyPr/>
        <a:lstStyle/>
        <a:p>
          <a:endParaRPr lang="en-US"/>
        </a:p>
      </dgm:t>
    </dgm:pt>
    <dgm:pt modelId="{8BFD0E53-1AA9-4389-BA27-2E9F5B6298DF}">
      <dgm:prSet custT="1"/>
      <dgm:spPr/>
      <dgm:t>
        <a:bodyPr/>
        <a:lstStyle/>
        <a:p>
          <a:r>
            <a:rPr lang="en-US" sz="2000" dirty="0"/>
            <a:t>$data</a:t>
          </a:r>
          <a:r>
            <a:rPr lang="zh-TW" sz="2000" dirty="0"/>
            <a:t>為一帶有資料欄位名的陣列，當欄位名中包含</a:t>
          </a:r>
          <a:r>
            <a:rPr lang="en-US" sz="2000" dirty="0"/>
            <a:t>’id’</a:t>
          </a:r>
          <a:r>
            <a:rPr lang="zh-TW" sz="2000" dirty="0"/>
            <a:t>或</a:t>
          </a:r>
          <a:r>
            <a:rPr lang="en-US" sz="2000" dirty="0"/>
            <a:t>’seq’</a:t>
          </a:r>
          <a:r>
            <a:rPr lang="zh-TW" sz="2000" dirty="0"/>
            <a:t>時，表示為更新資料，否則為新增資料。</a:t>
          </a:r>
          <a:endParaRPr lang="en-US" sz="2000" dirty="0"/>
        </a:p>
      </dgm:t>
    </dgm:pt>
    <dgm:pt modelId="{A9941D97-67A9-4745-9A1D-B20363D3A311}" type="parTrans" cxnId="{8CD3CD9E-B89F-4C1F-848E-0BA79F2DA8EB}">
      <dgm:prSet/>
      <dgm:spPr/>
      <dgm:t>
        <a:bodyPr/>
        <a:lstStyle/>
        <a:p>
          <a:endParaRPr lang="zh-TW" altLang="en-US"/>
        </a:p>
      </dgm:t>
    </dgm:pt>
    <dgm:pt modelId="{16C8522A-1920-401B-B713-B6BA5143B97D}" type="sibTrans" cxnId="{8CD3CD9E-B89F-4C1F-848E-0BA79F2DA8EB}">
      <dgm:prSet/>
      <dgm:spPr/>
      <dgm:t>
        <a:bodyPr/>
        <a:lstStyle/>
        <a:p>
          <a:endParaRPr lang="zh-TW" altLang="en-US"/>
        </a:p>
      </dgm:t>
    </dgm:pt>
    <dgm:pt modelId="{E32BAE71-710C-4665-BA33-8D13A212F763}" type="pres">
      <dgm:prSet presAssocID="{002EEA49-4B7F-4CFE-A320-2026A34D361C}" presName="Name0" presStyleCnt="0">
        <dgm:presLayoutVars>
          <dgm:dir/>
          <dgm:animLvl val="lvl"/>
          <dgm:resizeHandles val="exact"/>
        </dgm:presLayoutVars>
      </dgm:prSet>
      <dgm:spPr/>
    </dgm:pt>
    <dgm:pt modelId="{CFF84A6F-72BD-4114-82C8-2BF7ED44D0ED}" type="pres">
      <dgm:prSet presAssocID="{E7DA9613-6E31-451C-BB62-C22AD6DC2809}" presName="linNode" presStyleCnt="0"/>
      <dgm:spPr/>
    </dgm:pt>
    <dgm:pt modelId="{2BA54F19-0275-4388-826F-9A1474391EBD}" type="pres">
      <dgm:prSet presAssocID="{E7DA9613-6E31-451C-BB62-C22AD6DC2809}" presName="parentText" presStyleLbl="alignNode1" presStyleIdx="0" presStyleCnt="4" custScaleX="187102">
        <dgm:presLayoutVars>
          <dgm:chMax val="1"/>
          <dgm:bulletEnabled/>
        </dgm:presLayoutVars>
      </dgm:prSet>
      <dgm:spPr/>
    </dgm:pt>
    <dgm:pt modelId="{B016FA12-69E6-4BD9-B171-B400C5525FEA}" type="pres">
      <dgm:prSet presAssocID="{E7DA9613-6E31-451C-BB62-C22AD6DC2809}" presName="descendantText" presStyleLbl="alignAccFollowNode1" presStyleIdx="0" presStyleCnt="4">
        <dgm:presLayoutVars>
          <dgm:bulletEnabled/>
        </dgm:presLayoutVars>
      </dgm:prSet>
      <dgm:spPr/>
    </dgm:pt>
    <dgm:pt modelId="{91285C14-FEEB-4C15-A2C4-93B8283A41C6}" type="pres">
      <dgm:prSet presAssocID="{EA532C40-C692-4A22-9D39-2A53A6803FCB}" presName="sp" presStyleCnt="0"/>
      <dgm:spPr/>
    </dgm:pt>
    <dgm:pt modelId="{60A3722D-258F-4441-963C-121FAB31BB5C}" type="pres">
      <dgm:prSet presAssocID="{1B9EAA4D-0DEC-44E5-B756-E0B0DF8A95B9}" presName="linNode" presStyleCnt="0"/>
      <dgm:spPr/>
    </dgm:pt>
    <dgm:pt modelId="{CE12FD6B-15F5-44B9-A003-9D6728B56B30}" type="pres">
      <dgm:prSet presAssocID="{1B9EAA4D-0DEC-44E5-B756-E0B0DF8A95B9}" presName="parentText" presStyleLbl="alignNode1" presStyleIdx="1" presStyleCnt="4" custScaleX="187102">
        <dgm:presLayoutVars>
          <dgm:chMax val="1"/>
          <dgm:bulletEnabled/>
        </dgm:presLayoutVars>
      </dgm:prSet>
      <dgm:spPr/>
    </dgm:pt>
    <dgm:pt modelId="{A6C30131-30A8-40BD-9025-7DAE0EF21292}" type="pres">
      <dgm:prSet presAssocID="{1B9EAA4D-0DEC-44E5-B756-E0B0DF8A95B9}" presName="descendantText" presStyleLbl="alignAccFollowNode1" presStyleIdx="1" presStyleCnt="4">
        <dgm:presLayoutVars>
          <dgm:bulletEnabled/>
        </dgm:presLayoutVars>
      </dgm:prSet>
      <dgm:spPr/>
    </dgm:pt>
    <dgm:pt modelId="{B2CCB4E0-7382-43EB-AA5C-FA45645CF74E}" type="pres">
      <dgm:prSet presAssocID="{E9CDD598-5531-496B-89D9-586068E53653}" presName="sp" presStyleCnt="0"/>
      <dgm:spPr/>
    </dgm:pt>
    <dgm:pt modelId="{EEE5E3E9-D91A-478A-8F09-EA2D7162AAA6}" type="pres">
      <dgm:prSet presAssocID="{7727EFBA-7A00-4C31-BEEE-78AF4387C1DC}" presName="linNode" presStyleCnt="0"/>
      <dgm:spPr/>
    </dgm:pt>
    <dgm:pt modelId="{585ECCF7-45E2-44AB-9696-314CE6FD3470}" type="pres">
      <dgm:prSet presAssocID="{7727EFBA-7A00-4C31-BEEE-78AF4387C1DC}" presName="parentText" presStyleLbl="alignNode1" presStyleIdx="2" presStyleCnt="4" custScaleX="187102">
        <dgm:presLayoutVars>
          <dgm:chMax val="1"/>
          <dgm:bulletEnabled/>
        </dgm:presLayoutVars>
      </dgm:prSet>
      <dgm:spPr/>
    </dgm:pt>
    <dgm:pt modelId="{7844A1F0-D851-49D7-903D-B6EB171CC47F}" type="pres">
      <dgm:prSet presAssocID="{7727EFBA-7A00-4C31-BEEE-78AF4387C1DC}" presName="descendantText" presStyleLbl="alignAccFollowNode1" presStyleIdx="2" presStyleCnt="4">
        <dgm:presLayoutVars>
          <dgm:bulletEnabled/>
        </dgm:presLayoutVars>
      </dgm:prSet>
      <dgm:spPr/>
    </dgm:pt>
    <dgm:pt modelId="{81D73246-8A76-4013-B9A1-0FBB91F214AD}" type="pres">
      <dgm:prSet presAssocID="{3CD8D29F-848A-43C9-93DB-45E9935D95B5}" presName="sp" presStyleCnt="0"/>
      <dgm:spPr/>
    </dgm:pt>
    <dgm:pt modelId="{FA1B6466-86B1-47F7-ABC0-C7C0EA1735CE}" type="pres">
      <dgm:prSet presAssocID="{4A85E8EE-C1D8-45B2-A0AC-2C4C0B40FDC3}" presName="linNode" presStyleCnt="0"/>
      <dgm:spPr/>
    </dgm:pt>
    <dgm:pt modelId="{205F17BD-D623-4158-9695-8D2AF7C89D3E}" type="pres">
      <dgm:prSet presAssocID="{4A85E8EE-C1D8-45B2-A0AC-2C4C0B40FDC3}" presName="parentText" presStyleLbl="alignNode1" presStyleIdx="3" presStyleCnt="4" custScaleX="187102">
        <dgm:presLayoutVars>
          <dgm:chMax val="1"/>
          <dgm:bulletEnabled/>
        </dgm:presLayoutVars>
      </dgm:prSet>
      <dgm:spPr/>
    </dgm:pt>
    <dgm:pt modelId="{65BE82E2-5608-4CA0-8422-6692194C1760}" type="pres">
      <dgm:prSet presAssocID="{4A85E8EE-C1D8-45B2-A0AC-2C4C0B40FDC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D9DB1401-6D52-4FA2-AAF4-CE584E2C9122}" srcId="{002EEA49-4B7F-4CFE-A320-2026A34D361C}" destId="{7727EFBA-7A00-4C31-BEEE-78AF4387C1DC}" srcOrd="2" destOrd="0" parTransId="{3B712E8A-10F9-413B-BB2C-C9138F2F686F}" sibTransId="{3CD8D29F-848A-43C9-93DB-45E9935D95B5}"/>
    <dgm:cxn modelId="{25A24B05-6A2C-4BA9-8FF4-A116644BF44B}" srcId="{E7DA9613-6E31-451C-BB62-C22AD6DC2809}" destId="{3D11CA30-AFE2-4C92-AF3E-DEE9C09669EE}" srcOrd="0" destOrd="0" parTransId="{280D4644-3114-4085-9842-3EB7F7C05129}" sibTransId="{B0BFC445-EA86-4206-814C-6AFDB05A8107}"/>
    <dgm:cxn modelId="{60A46111-70E8-4093-8554-258F99B60C5A}" type="presOf" srcId="{1B9EAA4D-0DEC-44E5-B756-E0B0DF8A95B9}" destId="{CE12FD6B-15F5-44B9-A003-9D6728B56B30}" srcOrd="0" destOrd="0" presId="urn:microsoft.com/office/officeart/2016/7/layout/VerticalSolidActionList"/>
    <dgm:cxn modelId="{AF844217-9A35-4500-BC85-6FF6B52EDAD8}" srcId="{002EEA49-4B7F-4CFE-A320-2026A34D361C}" destId="{1B9EAA4D-0DEC-44E5-B756-E0B0DF8A95B9}" srcOrd="1" destOrd="0" parTransId="{F40F0BAD-25EA-4D99-A05F-E19822616BCC}" sibTransId="{E9CDD598-5531-496B-89D9-586068E53653}"/>
    <dgm:cxn modelId="{C2EDC11C-16B9-4909-9638-289799786AB2}" type="presOf" srcId="{3D11CA30-AFE2-4C92-AF3E-DEE9C09669EE}" destId="{B016FA12-69E6-4BD9-B171-B400C5525FEA}" srcOrd="0" destOrd="0" presId="urn:microsoft.com/office/officeart/2016/7/layout/VerticalSolidActionList"/>
    <dgm:cxn modelId="{0391D62E-BF87-4C67-965B-BC9022D16D68}" type="presOf" srcId="{8BFD0E53-1AA9-4389-BA27-2E9F5B6298DF}" destId="{7844A1F0-D851-49D7-903D-B6EB171CC47F}" srcOrd="0" destOrd="0" presId="urn:microsoft.com/office/officeart/2016/7/layout/VerticalSolidActionList"/>
    <dgm:cxn modelId="{D77E0432-BB10-450B-ABCE-CD27770A26D8}" type="presOf" srcId="{4A85E8EE-C1D8-45B2-A0AC-2C4C0B40FDC3}" destId="{205F17BD-D623-4158-9695-8D2AF7C89D3E}" srcOrd="0" destOrd="0" presId="urn:microsoft.com/office/officeart/2016/7/layout/VerticalSolidActionList"/>
    <dgm:cxn modelId="{2CDCA769-8692-4575-A866-6DF515512C3A}" srcId="{002EEA49-4B7F-4CFE-A320-2026A34D361C}" destId="{E7DA9613-6E31-451C-BB62-C22AD6DC2809}" srcOrd="0" destOrd="0" parTransId="{B4EA605C-FD0B-4B64-97FC-6806487EFDA1}" sibTransId="{EA532C40-C692-4A22-9D39-2A53A6803FCB}"/>
    <dgm:cxn modelId="{48852074-8A71-466C-A30D-4968A18E6C52}" type="presOf" srcId="{77D1855F-5AB5-44F5-9F61-8601BB53FD7A}" destId="{A6C30131-30A8-40BD-9025-7DAE0EF21292}" srcOrd="0" destOrd="0" presId="urn:microsoft.com/office/officeart/2016/7/layout/VerticalSolidActionList"/>
    <dgm:cxn modelId="{70299C7B-E2A6-4CC5-A806-F48848677A2F}" type="presOf" srcId="{002EEA49-4B7F-4CFE-A320-2026A34D361C}" destId="{E32BAE71-710C-4665-BA33-8D13A212F763}" srcOrd="0" destOrd="0" presId="urn:microsoft.com/office/officeart/2016/7/layout/VerticalSolidActionList"/>
    <dgm:cxn modelId="{E9974388-098A-4D27-8C95-4885AC74CF58}" srcId="{002EEA49-4B7F-4CFE-A320-2026A34D361C}" destId="{4A85E8EE-C1D8-45B2-A0AC-2C4C0B40FDC3}" srcOrd="3" destOrd="0" parTransId="{613EA1C9-25C9-4BC6-9945-18AECC372058}" sibTransId="{CF110F8D-76DE-490E-80EE-5B980E7A5743}"/>
    <dgm:cxn modelId="{1BF4D896-C142-4780-BEE9-DB5F9FD35F7F}" srcId="{4A85E8EE-C1D8-45B2-A0AC-2C4C0B40FDC3}" destId="{36D1DF34-F7F9-42F2-8781-DECCE6644D1F}" srcOrd="0" destOrd="0" parTransId="{A5F0D554-3556-4A7F-A10B-9B65FC9AF273}" sibTransId="{56943FC4-ABFA-41F3-81BC-B3FFE178179B}"/>
    <dgm:cxn modelId="{8CD3CD9E-B89F-4C1F-848E-0BA79F2DA8EB}" srcId="{7727EFBA-7A00-4C31-BEEE-78AF4387C1DC}" destId="{8BFD0E53-1AA9-4389-BA27-2E9F5B6298DF}" srcOrd="0" destOrd="0" parTransId="{A9941D97-67A9-4745-9A1D-B20363D3A311}" sibTransId="{16C8522A-1920-401B-B713-B6BA5143B97D}"/>
    <dgm:cxn modelId="{1D1ED9B7-3265-4B6D-A291-A9C24AE5629C}" type="presOf" srcId="{36D1DF34-F7F9-42F2-8781-DECCE6644D1F}" destId="{65BE82E2-5608-4CA0-8422-6692194C1760}" srcOrd="0" destOrd="0" presId="urn:microsoft.com/office/officeart/2016/7/layout/VerticalSolidActionList"/>
    <dgm:cxn modelId="{7FDD47CA-0DE4-4952-B20B-14248F210D7D}" type="presOf" srcId="{E7DA9613-6E31-451C-BB62-C22AD6DC2809}" destId="{2BA54F19-0275-4388-826F-9A1474391EBD}" srcOrd="0" destOrd="0" presId="urn:microsoft.com/office/officeart/2016/7/layout/VerticalSolidActionList"/>
    <dgm:cxn modelId="{D34E1DDB-296D-4524-BA6F-5722FD2DB40F}" type="presOf" srcId="{7727EFBA-7A00-4C31-BEEE-78AF4387C1DC}" destId="{585ECCF7-45E2-44AB-9696-314CE6FD3470}" srcOrd="0" destOrd="0" presId="urn:microsoft.com/office/officeart/2016/7/layout/VerticalSolidActionList"/>
    <dgm:cxn modelId="{40D683ED-65C9-4D88-83A7-07D5E9B57480}" srcId="{1B9EAA4D-0DEC-44E5-B756-E0B0DF8A95B9}" destId="{77D1855F-5AB5-44F5-9F61-8601BB53FD7A}" srcOrd="0" destOrd="0" parTransId="{E3E12D6A-0371-47D9-936D-9DB714C3C4C0}" sibTransId="{655D96FC-B5E3-42A1-922F-9BF0B7D44EEF}"/>
    <dgm:cxn modelId="{C9D9F22C-E51F-49CC-BC88-83323776DB0B}" type="presParOf" srcId="{E32BAE71-710C-4665-BA33-8D13A212F763}" destId="{CFF84A6F-72BD-4114-82C8-2BF7ED44D0ED}" srcOrd="0" destOrd="0" presId="urn:microsoft.com/office/officeart/2016/7/layout/VerticalSolidActionList"/>
    <dgm:cxn modelId="{A6323CED-24B7-4B5A-B3FA-1DF892B75EEE}" type="presParOf" srcId="{CFF84A6F-72BD-4114-82C8-2BF7ED44D0ED}" destId="{2BA54F19-0275-4388-826F-9A1474391EBD}" srcOrd="0" destOrd="0" presId="urn:microsoft.com/office/officeart/2016/7/layout/VerticalSolidActionList"/>
    <dgm:cxn modelId="{4BD46E23-A22C-42AC-A856-A96FAEF909BD}" type="presParOf" srcId="{CFF84A6F-72BD-4114-82C8-2BF7ED44D0ED}" destId="{B016FA12-69E6-4BD9-B171-B400C5525FEA}" srcOrd="1" destOrd="0" presId="urn:microsoft.com/office/officeart/2016/7/layout/VerticalSolidActionList"/>
    <dgm:cxn modelId="{F7959669-7448-4A31-97A4-7A526BFD95D6}" type="presParOf" srcId="{E32BAE71-710C-4665-BA33-8D13A212F763}" destId="{91285C14-FEEB-4C15-A2C4-93B8283A41C6}" srcOrd="1" destOrd="0" presId="urn:microsoft.com/office/officeart/2016/7/layout/VerticalSolidActionList"/>
    <dgm:cxn modelId="{F5B24980-B857-4810-A395-332D4DF57C8C}" type="presParOf" srcId="{E32BAE71-710C-4665-BA33-8D13A212F763}" destId="{60A3722D-258F-4441-963C-121FAB31BB5C}" srcOrd="2" destOrd="0" presId="urn:microsoft.com/office/officeart/2016/7/layout/VerticalSolidActionList"/>
    <dgm:cxn modelId="{49BD597C-5BDB-437E-898F-7F76F6D67AF6}" type="presParOf" srcId="{60A3722D-258F-4441-963C-121FAB31BB5C}" destId="{CE12FD6B-15F5-44B9-A003-9D6728B56B30}" srcOrd="0" destOrd="0" presId="urn:microsoft.com/office/officeart/2016/7/layout/VerticalSolidActionList"/>
    <dgm:cxn modelId="{C9792209-3D0B-41EF-8084-77CA113AB80C}" type="presParOf" srcId="{60A3722D-258F-4441-963C-121FAB31BB5C}" destId="{A6C30131-30A8-40BD-9025-7DAE0EF21292}" srcOrd="1" destOrd="0" presId="urn:microsoft.com/office/officeart/2016/7/layout/VerticalSolidActionList"/>
    <dgm:cxn modelId="{BB7E716C-3051-4623-9DAB-E3A5943EF98F}" type="presParOf" srcId="{E32BAE71-710C-4665-BA33-8D13A212F763}" destId="{B2CCB4E0-7382-43EB-AA5C-FA45645CF74E}" srcOrd="3" destOrd="0" presId="urn:microsoft.com/office/officeart/2016/7/layout/VerticalSolidActionList"/>
    <dgm:cxn modelId="{67A4D6F0-604F-4BC0-95BF-1AF3762098CC}" type="presParOf" srcId="{E32BAE71-710C-4665-BA33-8D13A212F763}" destId="{EEE5E3E9-D91A-478A-8F09-EA2D7162AAA6}" srcOrd="4" destOrd="0" presId="urn:microsoft.com/office/officeart/2016/7/layout/VerticalSolidActionList"/>
    <dgm:cxn modelId="{AFB6032B-BCB9-4992-A6AE-4A6BCB8CAB61}" type="presParOf" srcId="{EEE5E3E9-D91A-478A-8F09-EA2D7162AAA6}" destId="{585ECCF7-45E2-44AB-9696-314CE6FD3470}" srcOrd="0" destOrd="0" presId="urn:microsoft.com/office/officeart/2016/7/layout/VerticalSolidActionList"/>
    <dgm:cxn modelId="{D9FA8922-F300-416A-8AEF-D1F7F233A2BE}" type="presParOf" srcId="{EEE5E3E9-D91A-478A-8F09-EA2D7162AAA6}" destId="{7844A1F0-D851-49D7-903D-B6EB171CC47F}" srcOrd="1" destOrd="0" presId="urn:microsoft.com/office/officeart/2016/7/layout/VerticalSolidActionList"/>
    <dgm:cxn modelId="{A5F9B7B1-5DA5-4E3F-AE9C-43CCF8AB6CBF}" type="presParOf" srcId="{E32BAE71-710C-4665-BA33-8D13A212F763}" destId="{81D73246-8A76-4013-B9A1-0FBB91F214AD}" srcOrd="5" destOrd="0" presId="urn:microsoft.com/office/officeart/2016/7/layout/VerticalSolidActionList"/>
    <dgm:cxn modelId="{BAF49751-2308-4A33-BC27-52367532DD7E}" type="presParOf" srcId="{E32BAE71-710C-4665-BA33-8D13A212F763}" destId="{FA1B6466-86B1-47F7-ABC0-C7C0EA1735CE}" srcOrd="6" destOrd="0" presId="urn:microsoft.com/office/officeart/2016/7/layout/VerticalSolidActionList"/>
    <dgm:cxn modelId="{ABC632E6-8768-4905-97A2-BDFE5AB12D9F}" type="presParOf" srcId="{FA1B6466-86B1-47F7-ABC0-C7C0EA1735CE}" destId="{205F17BD-D623-4158-9695-8D2AF7C89D3E}" srcOrd="0" destOrd="0" presId="urn:microsoft.com/office/officeart/2016/7/layout/VerticalSolidActionList"/>
    <dgm:cxn modelId="{FAA330C1-2F16-4F34-99B2-E44ABD32A4C8}" type="presParOf" srcId="{FA1B6466-86B1-47F7-ABC0-C7C0EA1735CE}" destId="{65BE82E2-5608-4CA0-8422-6692194C176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23F410-C55A-482E-A25A-616A0B405730}" type="doc">
      <dgm:prSet loTypeId="urn:microsoft.com/office/officeart/2005/8/layout/process5" loCatId="process" qsTypeId="urn:microsoft.com/office/officeart/2005/8/quickstyle/simple4" qsCatId="simple" csTypeId="urn:microsoft.com/office/officeart/2005/8/colors/colorful3" csCatId="colorful"/>
      <dgm:spPr/>
      <dgm:t>
        <a:bodyPr/>
        <a:lstStyle/>
        <a:p>
          <a:endParaRPr lang="zh-TW" altLang="en-US"/>
        </a:p>
      </dgm:t>
    </dgm:pt>
    <dgm:pt modelId="{8459CD3C-0005-45B9-A2D3-F28BF3A9DA8D}">
      <dgm:prSet/>
      <dgm:spPr/>
      <dgm:t>
        <a:bodyPr/>
        <a:lstStyle/>
        <a:p>
          <a:r>
            <a:rPr lang="zh-TW" dirty="0"/>
            <a:t>素材及檔案目錄整理</a:t>
          </a:r>
        </a:p>
      </dgm:t>
    </dgm:pt>
    <dgm:pt modelId="{4CFADD7A-F939-425B-8BA2-604F8AAACFF6}" type="parTrans" cxnId="{38F1D9E6-52C8-40DF-8236-FBBF4470CE98}">
      <dgm:prSet/>
      <dgm:spPr/>
      <dgm:t>
        <a:bodyPr/>
        <a:lstStyle/>
        <a:p>
          <a:endParaRPr lang="zh-TW" altLang="en-US"/>
        </a:p>
      </dgm:t>
    </dgm:pt>
    <dgm:pt modelId="{F26476BF-0D5D-4978-8F19-28E6D291ECE2}" type="sibTrans" cxnId="{38F1D9E6-52C8-40DF-8236-FBBF4470CE98}">
      <dgm:prSet/>
      <dgm:spPr/>
      <dgm:t>
        <a:bodyPr/>
        <a:lstStyle/>
        <a:p>
          <a:endParaRPr lang="zh-TW" altLang="en-US"/>
        </a:p>
      </dgm:t>
    </dgm:pt>
    <dgm:pt modelId="{BA0542F7-E65F-4B1C-B9E0-DE86B32FFD66}">
      <dgm:prSet/>
      <dgm:spPr/>
      <dgm:t>
        <a:bodyPr/>
        <a:lstStyle/>
        <a:p>
          <a:r>
            <a:rPr lang="zh-TW"/>
            <a:t>整理前後台需要的檔案及版面</a:t>
          </a:r>
          <a:r>
            <a:rPr lang="en-US"/>
            <a:t>html</a:t>
          </a:r>
          <a:r>
            <a:rPr lang="zh-TW"/>
            <a:t>撰寫</a:t>
          </a:r>
        </a:p>
      </dgm:t>
    </dgm:pt>
    <dgm:pt modelId="{9E692776-3B0E-4BD9-A526-AB96D590E038}" type="parTrans" cxnId="{181F3176-E045-4DD5-948F-6F090CA9173F}">
      <dgm:prSet/>
      <dgm:spPr/>
      <dgm:t>
        <a:bodyPr/>
        <a:lstStyle/>
        <a:p>
          <a:endParaRPr lang="zh-TW" altLang="en-US"/>
        </a:p>
      </dgm:t>
    </dgm:pt>
    <dgm:pt modelId="{B26E889F-6F77-4288-A8C8-05B31808240C}" type="sibTrans" cxnId="{181F3176-E045-4DD5-948F-6F090CA9173F}">
      <dgm:prSet/>
      <dgm:spPr/>
      <dgm:t>
        <a:bodyPr/>
        <a:lstStyle/>
        <a:p>
          <a:endParaRPr lang="zh-TW" altLang="en-US"/>
        </a:p>
      </dgm:t>
    </dgm:pt>
    <dgm:pt modelId="{AA505CE1-E2E8-46CC-8C17-2AE5172D6416}">
      <dgm:prSet/>
      <dgm:spPr/>
      <dgm:t>
        <a:bodyPr/>
        <a:lstStyle/>
        <a:p>
          <a:r>
            <a:rPr lang="zh-TW"/>
            <a:t>建置資料表</a:t>
          </a:r>
        </a:p>
      </dgm:t>
    </dgm:pt>
    <dgm:pt modelId="{7CFC2FC2-77C8-40FF-809B-3CDE89DBF654}" type="parTrans" cxnId="{7012D742-9772-48F2-84F9-669820BD698A}">
      <dgm:prSet/>
      <dgm:spPr/>
      <dgm:t>
        <a:bodyPr/>
        <a:lstStyle/>
        <a:p>
          <a:endParaRPr lang="zh-TW" altLang="en-US"/>
        </a:p>
      </dgm:t>
    </dgm:pt>
    <dgm:pt modelId="{24BB1DC9-2DBE-49D6-8BED-86FD37C910DC}" type="sibTrans" cxnId="{7012D742-9772-48F2-84F9-669820BD698A}">
      <dgm:prSet/>
      <dgm:spPr/>
      <dgm:t>
        <a:bodyPr/>
        <a:lstStyle/>
        <a:p>
          <a:endParaRPr lang="zh-TW" altLang="en-US"/>
        </a:p>
      </dgm:t>
    </dgm:pt>
    <dgm:pt modelId="{9E609FE3-A6B8-4170-B648-78DC99C5B8CF}">
      <dgm:prSet/>
      <dgm:spPr/>
      <dgm:t>
        <a:bodyPr/>
        <a:lstStyle/>
        <a:p>
          <a:r>
            <a:rPr lang="zh-TW" dirty="0"/>
            <a:t>後台登入功能及版型調整</a:t>
          </a:r>
        </a:p>
      </dgm:t>
    </dgm:pt>
    <dgm:pt modelId="{D88A5EF2-5835-49B6-96FC-3C04BCF4F329}" type="parTrans" cxnId="{63224EFA-9135-4E3F-B3B0-D97ED2D126FB}">
      <dgm:prSet/>
      <dgm:spPr/>
      <dgm:t>
        <a:bodyPr/>
        <a:lstStyle/>
        <a:p>
          <a:endParaRPr lang="zh-TW" altLang="en-US"/>
        </a:p>
      </dgm:t>
    </dgm:pt>
    <dgm:pt modelId="{48E788BF-CF0B-4510-908E-C23657015B7A}" type="sibTrans" cxnId="{63224EFA-9135-4E3F-B3B0-D97ED2D126FB}">
      <dgm:prSet/>
      <dgm:spPr/>
      <dgm:t>
        <a:bodyPr/>
        <a:lstStyle/>
        <a:p>
          <a:endParaRPr lang="zh-TW" altLang="en-US"/>
        </a:p>
      </dgm:t>
    </dgm:pt>
    <dgm:pt modelId="{5EFBA9AE-7398-453F-833B-44790E6B7042}">
      <dgm:prSet/>
      <dgm:spPr/>
      <dgm:t>
        <a:bodyPr/>
        <a:lstStyle/>
        <a:p>
          <a:r>
            <a:rPr lang="zh-TW"/>
            <a:t>後台預告片管理功能製作</a:t>
          </a:r>
        </a:p>
      </dgm:t>
    </dgm:pt>
    <dgm:pt modelId="{76A49A1E-A349-4F44-BD78-24F16ACA02E6}" type="parTrans" cxnId="{424F9114-BB54-490D-9033-2BDF5D7814CE}">
      <dgm:prSet/>
      <dgm:spPr/>
      <dgm:t>
        <a:bodyPr/>
        <a:lstStyle/>
        <a:p>
          <a:endParaRPr lang="zh-TW" altLang="en-US"/>
        </a:p>
      </dgm:t>
    </dgm:pt>
    <dgm:pt modelId="{B0E97D3D-5690-430E-9576-4DC5603677B3}" type="sibTrans" cxnId="{424F9114-BB54-490D-9033-2BDF5D7814CE}">
      <dgm:prSet/>
      <dgm:spPr/>
      <dgm:t>
        <a:bodyPr/>
        <a:lstStyle/>
        <a:p>
          <a:endParaRPr lang="zh-TW" altLang="en-US"/>
        </a:p>
      </dgm:t>
    </dgm:pt>
    <dgm:pt modelId="{F3EF225C-4612-4A4D-AFD4-B05428EE7C7C}">
      <dgm:prSet/>
      <dgm:spPr/>
      <dgm:t>
        <a:bodyPr/>
        <a:lstStyle/>
        <a:p>
          <a:r>
            <a:rPr lang="zh-TW"/>
            <a:t>後台院線片管理功能製作</a:t>
          </a:r>
        </a:p>
      </dgm:t>
    </dgm:pt>
    <dgm:pt modelId="{54CF1922-A7C4-4190-98E0-3D2BC3EFD964}" type="parTrans" cxnId="{8306D7D9-DDC9-4C7C-B0F0-9B8E96E2E10F}">
      <dgm:prSet/>
      <dgm:spPr/>
      <dgm:t>
        <a:bodyPr/>
        <a:lstStyle/>
        <a:p>
          <a:endParaRPr lang="zh-TW" altLang="en-US"/>
        </a:p>
      </dgm:t>
    </dgm:pt>
    <dgm:pt modelId="{A74C01F2-FB15-4279-A9C8-364ACDF08FD0}" type="sibTrans" cxnId="{8306D7D9-DDC9-4C7C-B0F0-9B8E96E2E10F}">
      <dgm:prSet/>
      <dgm:spPr/>
      <dgm:t>
        <a:bodyPr/>
        <a:lstStyle/>
        <a:p>
          <a:endParaRPr lang="zh-TW" altLang="en-US"/>
        </a:p>
      </dgm:t>
    </dgm:pt>
    <dgm:pt modelId="{5AFFB04F-F4C1-4EFD-8F93-792867F2D364}">
      <dgm:prSet/>
      <dgm:spPr/>
      <dgm:t>
        <a:bodyPr/>
        <a:lstStyle/>
        <a:p>
          <a:r>
            <a:rPr lang="zh-TW"/>
            <a:t>前台院線片展示及分頁製作</a:t>
          </a:r>
        </a:p>
      </dgm:t>
    </dgm:pt>
    <dgm:pt modelId="{BE8D8142-0537-418F-8F45-AE62AB52554C}" type="parTrans" cxnId="{A21CBCF1-7988-4AC6-A73F-F5AC4951623C}">
      <dgm:prSet/>
      <dgm:spPr/>
      <dgm:t>
        <a:bodyPr/>
        <a:lstStyle/>
        <a:p>
          <a:endParaRPr lang="zh-TW" altLang="en-US"/>
        </a:p>
      </dgm:t>
    </dgm:pt>
    <dgm:pt modelId="{1AF63350-D1C1-40D3-A4D0-18606AEDE380}" type="sibTrans" cxnId="{A21CBCF1-7988-4AC6-A73F-F5AC4951623C}">
      <dgm:prSet/>
      <dgm:spPr/>
      <dgm:t>
        <a:bodyPr/>
        <a:lstStyle/>
        <a:p>
          <a:endParaRPr lang="zh-TW" altLang="en-US"/>
        </a:p>
      </dgm:t>
    </dgm:pt>
    <dgm:pt modelId="{F3A827A6-33F6-46A0-9393-59A6DE230FE6}">
      <dgm:prSet/>
      <dgm:spPr/>
      <dgm:t>
        <a:bodyPr/>
        <a:lstStyle/>
        <a:p>
          <a:r>
            <a:rPr lang="zh-TW"/>
            <a:t>前台預告片展示及轉場動畫製作</a:t>
          </a:r>
        </a:p>
      </dgm:t>
    </dgm:pt>
    <dgm:pt modelId="{3CF49695-EC0E-4454-90BE-F706A590796D}" type="parTrans" cxnId="{033499AC-8444-4C43-BB55-D77F876B4B5C}">
      <dgm:prSet/>
      <dgm:spPr/>
      <dgm:t>
        <a:bodyPr/>
        <a:lstStyle/>
        <a:p>
          <a:endParaRPr lang="zh-TW" altLang="en-US"/>
        </a:p>
      </dgm:t>
    </dgm:pt>
    <dgm:pt modelId="{26913E6C-5376-4D98-B014-9DCF7982007E}" type="sibTrans" cxnId="{033499AC-8444-4C43-BB55-D77F876B4B5C}">
      <dgm:prSet/>
      <dgm:spPr/>
      <dgm:t>
        <a:bodyPr/>
        <a:lstStyle/>
        <a:p>
          <a:endParaRPr lang="zh-TW" altLang="en-US"/>
        </a:p>
      </dgm:t>
    </dgm:pt>
    <dgm:pt modelId="{E8D3E467-A032-48E7-B8AA-6E821F6388A7}">
      <dgm:prSet/>
      <dgm:spPr/>
      <dgm:t>
        <a:bodyPr/>
        <a:lstStyle/>
        <a:p>
          <a:r>
            <a:rPr lang="zh-TW"/>
            <a:t>訂票及劃位功能製作</a:t>
          </a:r>
        </a:p>
      </dgm:t>
    </dgm:pt>
    <dgm:pt modelId="{20212CC5-D720-4FFC-9C45-11933FD16B23}" type="parTrans" cxnId="{FA073C28-6CD5-4ED2-A98A-A119ACAC584D}">
      <dgm:prSet/>
      <dgm:spPr/>
      <dgm:t>
        <a:bodyPr/>
        <a:lstStyle/>
        <a:p>
          <a:endParaRPr lang="zh-TW" altLang="en-US"/>
        </a:p>
      </dgm:t>
    </dgm:pt>
    <dgm:pt modelId="{6871D672-1B89-4028-B225-502B49FEC15D}" type="sibTrans" cxnId="{FA073C28-6CD5-4ED2-A98A-A119ACAC584D}">
      <dgm:prSet/>
      <dgm:spPr/>
      <dgm:t>
        <a:bodyPr/>
        <a:lstStyle/>
        <a:p>
          <a:endParaRPr lang="zh-TW" altLang="en-US"/>
        </a:p>
      </dgm:t>
    </dgm:pt>
    <dgm:pt modelId="{FAC07003-4F6F-4034-B7C0-90D6AFA41418}">
      <dgm:prSet/>
      <dgm:spPr/>
      <dgm:t>
        <a:bodyPr/>
        <a:lstStyle/>
        <a:p>
          <a:r>
            <a:rPr lang="zh-TW"/>
            <a:t>後台訂單管理功能製作</a:t>
          </a:r>
        </a:p>
      </dgm:t>
    </dgm:pt>
    <dgm:pt modelId="{30C672D4-6E6C-45A4-B04F-1F6C893403B7}" type="parTrans" cxnId="{65F8B402-9A85-416C-801A-24A60A62FD9A}">
      <dgm:prSet/>
      <dgm:spPr/>
      <dgm:t>
        <a:bodyPr/>
        <a:lstStyle/>
        <a:p>
          <a:endParaRPr lang="zh-TW" altLang="en-US"/>
        </a:p>
      </dgm:t>
    </dgm:pt>
    <dgm:pt modelId="{E0589ED9-920C-4184-9E1F-3A1F284579D2}" type="sibTrans" cxnId="{65F8B402-9A85-416C-801A-24A60A62FD9A}">
      <dgm:prSet/>
      <dgm:spPr/>
      <dgm:t>
        <a:bodyPr/>
        <a:lstStyle/>
        <a:p>
          <a:endParaRPr lang="zh-TW" altLang="en-US"/>
        </a:p>
      </dgm:t>
    </dgm:pt>
    <dgm:pt modelId="{E6FC7C05-7216-441E-97CF-9D1EE27AA552}">
      <dgm:prSet/>
      <dgm:spPr/>
      <dgm:t>
        <a:bodyPr/>
        <a:lstStyle/>
        <a:p>
          <a:r>
            <a:rPr lang="zh-TW"/>
            <a:t>最後檢查</a:t>
          </a:r>
        </a:p>
      </dgm:t>
    </dgm:pt>
    <dgm:pt modelId="{2306DCAF-A36C-407F-A6AB-DC95B5E403CF}" type="parTrans" cxnId="{9B0D2838-433D-49B8-B309-F6200C495FD0}">
      <dgm:prSet/>
      <dgm:spPr/>
      <dgm:t>
        <a:bodyPr/>
        <a:lstStyle/>
        <a:p>
          <a:endParaRPr lang="zh-TW" altLang="en-US"/>
        </a:p>
      </dgm:t>
    </dgm:pt>
    <dgm:pt modelId="{CCFDCAAF-3D26-45FE-8D80-048ADD7A4DD2}" type="sibTrans" cxnId="{9B0D2838-433D-49B8-B309-F6200C495FD0}">
      <dgm:prSet/>
      <dgm:spPr/>
      <dgm:t>
        <a:bodyPr/>
        <a:lstStyle/>
        <a:p>
          <a:endParaRPr lang="zh-TW" altLang="en-US"/>
        </a:p>
      </dgm:t>
    </dgm:pt>
    <dgm:pt modelId="{13134749-E604-43B9-89AB-F61614344D60}" type="pres">
      <dgm:prSet presAssocID="{6923F410-C55A-482E-A25A-616A0B405730}" presName="diagram" presStyleCnt="0">
        <dgm:presLayoutVars>
          <dgm:dir/>
          <dgm:resizeHandles val="exact"/>
        </dgm:presLayoutVars>
      </dgm:prSet>
      <dgm:spPr/>
    </dgm:pt>
    <dgm:pt modelId="{F474057E-7155-49D5-99B2-AEB380F809AA}" type="pres">
      <dgm:prSet presAssocID="{8459CD3C-0005-45B9-A2D3-F28BF3A9DA8D}" presName="node" presStyleLbl="node1" presStyleIdx="0" presStyleCnt="11">
        <dgm:presLayoutVars>
          <dgm:bulletEnabled val="1"/>
        </dgm:presLayoutVars>
      </dgm:prSet>
      <dgm:spPr/>
    </dgm:pt>
    <dgm:pt modelId="{DF102BCA-E74A-43D9-BDDC-F190DC139840}" type="pres">
      <dgm:prSet presAssocID="{F26476BF-0D5D-4978-8F19-28E6D291ECE2}" presName="sibTrans" presStyleLbl="sibTrans2D1" presStyleIdx="0" presStyleCnt="10"/>
      <dgm:spPr/>
    </dgm:pt>
    <dgm:pt modelId="{1D874645-C2FD-43C7-BD85-7FF3E9BF2D1D}" type="pres">
      <dgm:prSet presAssocID="{F26476BF-0D5D-4978-8F19-28E6D291ECE2}" presName="connectorText" presStyleLbl="sibTrans2D1" presStyleIdx="0" presStyleCnt="10"/>
      <dgm:spPr/>
    </dgm:pt>
    <dgm:pt modelId="{1C0940A4-7765-4506-9FC1-1696B4699F2D}" type="pres">
      <dgm:prSet presAssocID="{BA0542F7-E65F-4B1C-B9E0-DE86B32FFD66}" presName="node" presStyleLbl="node1" presStyleIdx="1" presStyleCnt="11">
        <dgm:presLayoutVars>
          <dgm:bulletEnabled val="1"/>
        </dgm:presLayoutVars>
      </dgm:prSet>
      <dgm:spPr/>
    </dgm:pt>
    <dgm:pt modelId="{56142808-8CF6-48E4-9D17-93898E30F832}" type="pres">
      <dgm:prSet presAssocID="{B26E889F-6F77-4288-A8C8-05B31808240C}" presName="sibTrans" presStyleLbl="sibTrans2D1" presStyleIdx="1" presStyleCnt="10"/>
      <dgm:spPr/>
    </dgm:pt>
    <dgm:pt modelId="{811D1755-A755-40F1-8549-D411E51F9D2C}" type="pres">
      <dgm:prSet presAssocID="{B26E889F-6F77-4288-A8C8-05B31808240C}" presName="connectorText" presStyleLbl="sibTrans2D1" presStyleIdx="1" presStyleCnt="10"/>
      <dgm:spPr/>
    </dgm:pt>
    <dgm:pt modelId="{15617015-27EF-406E-B070-A2687A365C11}" type="pres">
      <dgm:prSet presAssocID="{AA505CE1-E2E8-46CC-8C17-2AE5172D6416}" presName="node" presStyleLbl="node1" presStyleIdx="2" presStyleCnt="11">
        <dgm:presLayoutVars>
          <dgm:bulletEnabled val="1"/>
        </dgm:presLayoutVars>
      </dgm:prSet>
      <dgm:spPr/>
    </dgm:pt>
    <dgm:pt modelId="{8B22077F-222C-46D3-ADA5-8150B1407CDE}" type="pres">
      <dgm:prSet presAssocID="{24BB1DC9-2DBE-49D6-8BED-86FD37C910DC}" presName="sibTrans" presStyleLbl="sibTrans2D1" presStyleIdx="2" presStyleCnt="10"/>
      <dgm:spPr/>
    </dgm:pt>
    <dgm:pt modelId="{52BEF466-755F-404A-9D73-45EA8C551014}" type="pres">
      <dgm:prSet presAssocID="{24BB1DC9-2DBE-49D6-8BED-86FD37C910DC}" presName="connectorText" presStyleLbl="sibTrans2D1" presStyleIdx="2" presStyleCnt="10"/>
      <dgm:spPr/>
    </dgm:pt>
    <dgm:pt modelId="{B1D3DA5B-1287-4516-98BA-065D473CCA31}" type="pres">
      <dgm:prSet presAssocID="{9E609FE3-A6B8-4170-B648-78DC99C5B8CF}" presName="node" presStyleLbl="node1" presStyleIdx="3" presStyleCnt="11">
        <dgm:presLayoutVars>
          <dgm:bulletEnabled val="1"/>
        </dgm:presLayoutVars>
      </dgm:prSet>
      <dgm:spPr/>
    </dgm:pt>
    <dgm:pt modelId="{321801A6-0B06-4B35-962E-EAF9BEDAA836}" type="pres">
      <dgm:prSet presAssocID="{48E788BF-CF0B-4510-908E-C23657015B7A}" presName="sibTrans" presStyleLbl="sibTrans2D1" presStyleIdx="3" presStyleCnt="10"/>
      <dgm:spPr/>
    </dgm:pt>
    <dgm:pt modelId="{4A5088FD-7F73-4785-995E-206215CBBCA5}" type="pres">
      <dgm:prSet presAssocID="{48E788BF-CF0B-4510-908E-C23657015B7A}" presName="connectorText" presStyleLbl="sibTrans2D1" presStyleIdx="3" presStyleCnt="10"/>
      <dgm:spPr/>
    </dgm:pt>
    <dgm:pt modelId="{7905311E-A3B9-4CB4-ABF4-2C69B5180484}" type="pres">
      <dgm:prSet presAssocID="{5EFBA9AE-7398-453F-833B-44790E6B7042}" presName="node" presStyleLbl="node1" presStyleIdx="4" presStyleCnt="11">
        <dgm:presLayoutVars>
          <dgm:bulletEnabled val="1"/>
        </dgm:presLayoutVars>
      </dgm:prSet>
      <dgm:spPr/>
    </dgm:pt>
    <dgm:pt modelId="{0092BA78-915D-4120-BA0D-79D109201180}" type="pres">
      <dgm:prSet presAssocID="{B0E97D3D-5690-430E-9576-4DC5603677B3}" presName="sibTrans" presStyleLbl="sibTrans2D1" presStyleIdx="4" presStyleCnt="10"/>
      <dgm:spPr/>
    </dgm:pt>
    <dgm:pt modelId="{C5B386E6-C687-447C-9D24-687F18F6E20E}" type="pres">
      <dgm:prSet presAssocID="{B0E97D3D-5690-430E-9576-4DC5603677B3}" presName="connectorText" presStyleLbl="sibTrans2D1" presStyleIdx="4" presStyleCnt="10"/>
      <dgm:spPr/>
    </dgm:pt>
    <dgm:pt modelId="{F182CFA5-97E3-40F6-A0D6-798DA11495B3}" type="pres">
      <dgm:prSet presAssocID="{F3EF225C-4612-4A4D-AFD4-B05428EE7C7C}" presName="node" presStyleLbl="node1" presStyleIdx="5" presStyleCnt="11">
        <dgm:presLayoutVars>
          <dgm:bulletEnabled val="1"/>
        </dgm:presLayoutVars>
      </dgm:prSet>
      <dgm:spPr/>
    </dgm:pt>
    <dgm:pt modelId="{9F8EFB25-342B-40F5-BFD2-5A47D3AC9209}" type="pres">
      <dgm:prSet presAssocID="{A74C01F2-FB15-4279-A9C8-364ACDF08FD0}" presName="sibTrans" presStyleLbl="sibTrans2D1" presStyleIdx="5" presStyleCnt="10"/>
      <dgm:spPr/>
    </dgm:pt>
    <dgm:pt modelId="{F4C5B8DF-56BA-4537-A00B-C6AABFA59FBC}" type="pres">
      <dgm:prSet presAssocID="{A74C01F2-FB15-4279-A9C8-364ACDF08FD0}" presName="connectorText" presStyleLbl="sibTrans2D1" presStyleIdx="5" presStyleCnt="10"/>
      <dgm:spPr/>
    </dgm:pt>
    <dgm:pt modelId="{00859F91-BF28-42E0-94DB-B8EDE7C99B79}" type="pres">
      <dgm:prSet presAssocID="{5AFFB04F-F4C1-4EFD-8F93-792867F2D364}" presName="node" presStyleLbl="node1" presStyleIdx="6" presStyleCnt="11">
        <dgm:presLayoutVars>
          <dgm:bulletEnabled val="1"/>
        </dgm:presLayoutVars>
      </dgm:prSet>
      <dgm:spPr/>
    </dgm:pt>
    <dgm:pt modelId="{4E54F261-FF8E-49E7-AF91-78125266A3CC}" type="pres">
      <dgm:prSet presAssocID="{1AF63350-D1C1-40D3-A4D0-18606AEDE380}" presName="sibTrans" presStyleLbl="sibTrans2D1" presStyleIdx="6" presStyleCnt="10"/>
      <dgm:spPr/>
    </dgm:pt>
    <dgm:pt modelId="{320E1E43-4CEF-4A38-BC70-5D86DFAD73CA}" type="pres">
      <dgm:prSet presAssocID="{1AF63350-D1C1-40D3-A4D0-18606AEDE380}" presName="connectorText" presStyleLbl="sibTrans2D1" presStyleIdx="6" presStyleCnt="10"/>
      <dgm:spPr/>
    </dgm:pt>
    <dgm:pt modelId="{29C18034-EB5C-40B6-84A0-D1B378B168A7}" type="pres">
      <dgm:prSet presAssocID="{F3A827A6-33F6-46A0-9393-59A6DE230FE6}" presName="node" presStyleLbl="node1" presStyleIdx="7" presStyleCnt="11">
        <dgm:presLayoutVars>
          <dgm:bulletEnabled val="1"/>
        </dgm:presLayoutVars>
      </dgm:prSet>
      <dgm:spPr/>
    </dgm:pt>
    <dgm:pt modelId="{20114F13-822D-46CD-BA65-11B8582EC226}" type="pres">
      <dgm:prSet presAssocID="{26913E6C-5376-4D98-B014-9DCF7982007E}" presName="sibTrans" presStyleLbl="sibTrans2D1" presStyleIdx="7" presStyleCnt="10"/>
      <dgm:spPr/>
    </dgm:pt>
    <dgm:pt modelId="{429E7474-1DA8-4291-A7BD-919D36CE63E9}" type="pres">
      <dgm:prSet presAssocID="{26913E6C-5376-4D98-B014-9DCF7982007E}" presName="connectorText" presStyleLbl="sibTrans2D1" presStyleIdx="7" presStyleCnt="10"/>
      <dgm:spPr/>
    </dgm:pt>
    <dgm:pt modelId="{9A42356A-56AD-49E9-8806-E4DB18AECD42}" type="pres">
      <dgm:prSet presAssocID="{E8D3E467-A032-48E7-B8AA-6E821F6388A7}" presName="node" presStyleLbl="node1" presStyleIdx="8" presStyleCnt="11">
        <dgm:presLayoutVars>
          <dgm:bulletEnabled val="1"/>
        </dgm:presLayoutVars>
      </dgm:prSet>
      <dgm:spPr/>
    </dgm:pt>
    <dgm:pt modelId="{58E70354-592E-4B83-B21C-A98222ADC3B2}" type="pres">
      <dgm:prSet presAssocID="{6871D672-1B89-4028-B225-502B49FEC15D}" presName="sibTrans" presStyleLbl="sibTrans2D1" presStyleIdx="8" presStyleCnt="10"/>
      <dgm:spPr/>
    </dgm:pt>
    <dgm:pt modelId="{285D2753-384D-4DBA-9C11-7D7D239818F5}" type="pres">
      <dgm:prSet presAssocID="{6871D672-1B89-4028-B225-502B49FEC15D}" presName="connectorText" presStyleLbl="sibTrans2D1" presStyleIdx="8" presStyleCnt="10"/>
      <dgm:spPr/>
    </dgm:pt>
    <dgm:pt modelId="{BC053350-C485-42E3-9F6D-EE035B73F439}" type="pres">
      <dgm:prSet presAssocID="{FAC07003-4F6F-4034-B7C0-90D6AFA41418}" presName="node" presStyleLbl="node1" presStyleIdx="9" presStyleCnt="11">
        <dgm:presLayoutVars>
          <dgm:bulletEnabled val="1"/>
        </dgm:presLayoutVars>
      </dgm:prSet>
      <dgm:spPr/>
    </dgm:pt>
    <dgm:pt modelId="{52885FC0-634D-43B7-A737-45D2CD7091F1}" type="pres">
      <dgm:prSet presAssocID="{E0589ED9-920C-4184-9E1F-3A1F284579D2}" presName="sibTrans" presStyleLbl="sibTrans2D1" presStyleIdx="9" presStyleCnt="10"/>
      <dgm:spPr/>
    </dgm:pt>
    <dgm:pt modelId="{FCD65B5E-8C95-4AB4-8640-59847D5DCDFD}" type="pres">
      <dgm:prSet presAssocID="{E0589ED9-920C-4184-9E1F-3A1F284579D2}" presName="connectorText" presStyleLbl="sibTrans2D1" presStyleIdx="9" presStyleCnt="10"/>
      <dgm:spPr/>
    </dgm:pt>
    <dgm:pt modelId="{21CE0AEC-3A56-4F08-989F-CBF3FB7586D8}" type="pres">
      <dgm:prSet presAssocID="{E6FC7C05-7216-441E-97CF-9D1EE27AA55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65F8B402-9A85-416C-801A-24A60A62FD9A}" srcId="{6923F410-C55A-482E-A25A-616A0B405730}" destId="{FAC07003-4F6F-4034-B7C0-90D6AFA41418}" srcOrd="9" destOrd="0" parTransId="{30C672D4-6E6C-45A4-B04F-1F6C893403B7}" sibTransId="{E0589ED9-920C-4184-9E1F-3A1F284579D2}"/>
    <dgm:cxn modelId="{E746B00E-8333-4D43-8756-DB4EC685367A}" type="presOf" srcId="{F3EF225C-4612-4A4D-AFD4-B05428EE7C7C}" destId="{F182CFA5-97E3-40F6-A0D6-798DA11495B3}" srcOrd="0" destOrd="0" presId="urn:microsoft.com/office/officeart/2005/8/layout/process5"/>
    <dgm:cxn modelId="{424F9114-BB54-490D-9033-2BDF5D7814CE}" srcId="{6923F410-C55A-482E-A25A-616A0B405730}" destId="{5EFBA9AE-7398-453F-833B-44790E6B7042}" srcOrd="4" destOrd="0" parTransId="{76A49A1E-A349-4F44-BD78-24F16ACA02E6}" sibTransId="{B0E97D3D-5690-430E-9576-4DC5603677B3}"/>
    <dgm:cxn modelId="{3F49C01C-385D-4554-87FE-96D8430A684C}" type="presOf" srcId="{E0589ED9-920C-4184-9E1F-3A1F284579D2}" destId="{FCD65B5E-8C95-4AB4-8640-59847D5DCDFD}" srcOrd="1" destOrd="0" presId="urn:microsoft.com/office/officeart/2005/8/layout/process5"/>
    <dgm:cxn modelId="{2BBC4B1D-16B7-4B50-81AD-465CD68626F6}" type="presOf" srcId="{6871D672-1B89-4028-B225-502B49FEC15D}" destId="{58E70354-592E-4B83-B21C-A98222ADC3B2}" srcOrd="0" destOrd="0" presId="urn:microsoft.com/office/officeart/2005/8/layout/process5"/>
    <dgm:cxn modelId="{4AE4DE20-49A2-421A-90A7-E13F4816688C}" type="presOf" srcId="{F26476BF-0D5D-4978-8F19-28E6D291ECE2}" destId="{1D874645-C2FD-43C7-BD85-7FF3E9BF2D1D}" srcOrd="1" destOrd="0" presId="urn:microsoft.com/office/officeart/2005/8/layout/process5"/>
    <dgm:cxn modelId="{A958D525-D793-44C8-8D82-CD11A07AAB08}" type="presOf" srcId="{26913E6C-5376-4D98-B014-9DCF7982007E}" destId="{20114F13-822D-46CD-BA65-11B8582EC226}" srcOrd="0" destOrd="0" presId="urn:microsoft.com/office/officeart/2005/8/layout/process5"/>
    <dgm:cxn modelId="{B77F9326-6CEA-44CB-A8CA-74B1EEAD2B4B}" type="presOf" srcId="{A74C01F2-FB15-4279-A9C8-364ACDF08FD0}" destId="{F4C5B8DF-56BA-4537-A00B-C6AABFA59FBC}" srcOrd="1" destOrd="0" presId="urn:microsoft.com/office/officeart/2005/8/layout/process5"/>
    <dgm:cxn modelId="{FA073C28-6CD5-4ED2-A98A-A119ACAC584D}" srcId="{6923F410-C55A-482E-A25A-616A0B405730}" destId="{E8D3E467-A032-48E7-B8AA-6E821F6388A7}" srcOrd="8" destOrd="0" parTransId="{20212CC5-D720-4FFC-9C45-11933FD16B23}" sibTransId="{6871D672-1B89-4028-B225-502B49FEC15D}"/>
    <dgm:cxn modelId="{6CEBFB2B-86A0-4570-86CE-BDE7061BE0E3}" type="presOf" srcId="{AA505CE1-E2E8-46CC-8C17-2AE5172D6416}" destId="{15617015-27EF-406E-B070-A2687A365C11}" srcOrd="0" destOrd="0" presId="urn:microsoft.com/office/officeart/2005/8/layout/process5"/>
    <dgm:cxn modelId="{BDD0EA34-F633-4E82-A220-3A02BBAB3D41}" type="presOf" srcId="{6923F410-C55A-482E-A25A-616A0B405730}" destId="{13134749-E604-43B9-89AB-F61614344D60}" srcOrd="0" destOrd="0" presId="urn:microsoft.com/office/officeart/2005/8/layout/process5"/>
    <dgm:cxn modelId="{9B0D2838-433D-49B8-B309-F6200C495FD0}" srcId="{6923F410-C55A-482E-A25A-616A0B405730}" destId="{E6FC7C05-7216-441E-97CF-9D1EE27AA552}" srcOrd="10" destOrd="0" parTransId="{2306DCAF-A36C-407F-A6AB-DC95B5E403CF}" sibTransId="{CCFDCAAF-3D26-45FE-8D80-048ADD7A4DD2}"/>
    <dgm:cxn modelId="{151ED23A-8A61-4FD7-80DE-67608CB7448F}" type="presOf" srcId="{8459CD3C-0005-45B9-A2D3-F28BF3A9DA8D}" destId="{F474057E-7155-49D5-99B2-AEB380F809AA}" srcOrd="0" destOrd="0" presId="urn:microsoft.com/office/officeart/2005/8/layout/process5"/>
    <dgm:cxn modelId="{83AC433F-A0DA-45AF-A76B-401231623B80}" type="presOf" srcId="{1AF63350-D1C1-40D3-A4D0-18606AEDE380}" destId="{320E1E43-4CEF-4A38-BC70-5D86DFAD73CA}" srcOrd="1" destOrd="0" presId="urn:microsoft.com/office/officeart/2005/8/layout/process5"/>
    <dgm:cxn modelId="{7012D742-9772-48F2-84F9-669820BD698A}" srcId="{6923F410-C55A-482E-A25A-616A0B405730}" destId="{AA505CE1-E2E8-46CC-8C17-2AE5172D6416}" srcOrd="2" destOrd="0" parTransId="{7CFC2FC2-77C8-40FF-809B-3CDE89DBF654}" sibTransId="{24BB1DC9-2DBE-49D6-8BED-86FD37C910DC}"/>
    <dgm:cxn modelId="{4986154A-D4BF-45FE-8C4B-733AE50D65DF}" type="presOf" srcId="{B0E97D3D-5690-430E-9576-4DC5603677B3}" destId="{C5B386E6-C687-447C-9D24-687F18F6E20E}" srcOrd="1" destOrd="0" presId="urn:microsoft.com/office/officeart/2005/8/layout/process5"/>
    <dgm:cxn modelId="{A48FE44A-331A-4515-862E-32915FE577C6}" type="presOf" srcId="{24BB1DC9-2DBE-49D6-8BED-86FD37C910DC}" destId="{8B22077F-222C-46D3-ADA5-8150B1407CDE}" srcOrd="0" destOrd="0" presId="urn:microsoft.com/office/officeart/2005/8/layout/process5"/>
    <dgm:cxn modelId="{00099350-D482-45DC-88FF-0D57F62F3BA1}" type="presOf" srcId="{5EFBA9AE-7398-453F-833B-44790E6B7042}" destId="{7905311E-A3B9-4CB4-ABF4-2C69B5180484}" srcOrd="0" destOrd="0" presId="urn:microsoft.com/office/officeart/2005/8/layout/process5"/>
    <dgm:cxn modelId="{A28FF251-8AF2-46E5-898B-8A270A8F79CE}" type="presOf" srcId="{24BB1DC9-2DBE-49D6-8BED-86FD37C910DC}" destId="{52BEF466-755F-404A-9D73-45EA8C551014}" srcOrd="1" destOrd="0" presId="urn:microsoft.com/office/officeart/2005/8/layout/process5"/>
    <dgm:cxn modelId="{9276AB5C-3D9A-45A0-913B-51AA77F8454F}" type="presOf" srcId="{B26E889F-6F77-4288-A8C8-05B31808240C}" destId="{811D1755-A755-40F1-8549-D411E51F9D2C}" srcOrd="1" destOrd="0" presId="urn:microsoft.com/office/officeart/2005/8/layout/process5"/>
    <dgm:cxn modelId="{E59E1974-65EA-4ABE-AB83-E9CFF5F64E2E}" type="presOf" srcId="{E8D3E467-A032-48E7-B8AA-6E821F6388A7}" destId="{9A42356A-56AD-49E9-8806-E4DB18AECD42}" srcOrd="0" destOrd="0" presId="urn:microsoft.com/office/officeart/2005/8/layout/process5"/>
    <dgm:cxn modelId="{181F3176-E045-4DD5-948F-6F090CA9173F}" srcId="{6923F410-C55A-482E-A25A-616A0B405730}" destId="{BA0542F7-E65F-4B1C-B9E0-DE86B32FFD66}" srcOrd="1" destOrd="0" parTransId="{9E692776-3B0E-4BD9-A526-AB96D590E038}" sibTransId="{B26E889F-6F77-4288-A8C8-05B31808240C}"/>
    <dgm:cxn modelId="{814E597E-864C-4C03-8FE1-BE4A10A97BB0}" type="presOf" srcId="{B0E97D3D-5690-430E-9576-4DC5603677B3}" destId="{0092BA78-915D-4120-BA0D-79D109201180}" srcOrd="0" destOrd="0" presId="urn:microsoft.com/office/officeart/2005/8/layout/process5"/>
    <dgm:cxn modelId="{5DB92A81-3D17-468F-9E5A-2494EBBE759C}" type="presOf" srcId="{26913E6C-5376-4D98-B014-9DCF7982007E}" destId="{429E7474-1DA8-4291-A7BD-919D36CE63E9}" srcOrd="1" destOrd="0" presId="urn:microsoft.com/office/officeart/2005/8/layout/process5"/>
    <dgm:cxn modelId="{BFC5BC81-FC5A-4386-A0D5-4DEEFCF057AB}" type="presOf" srcId="{6871D672-1B89-4028-B225-502B49FEC15D}" destId="{285D2753-384D-4DBA-9C11-7D7D239818F5}" srcOrd="1" destOrd="0" presId="urn:microsoft.com/office/officeart/2005/8/layout/process5"/>
    <dgm:cxn modelId="{1A1A518E-C250-4EF9-B671-E65539A28616}" type="presOf" srcId="{A74C01F2-FB15-4279-A9C8-364ACDF08FD0}" destId="{9F8EFB25-342B-40F5-BFD2-5A47D3AC9209}" srcOrd="0" destOrd="0" presId="urn:microsoft.com/office/officeart/2005/8/layout/process5"/>
    <dgm:cxn modelId="{68A2DA8E-E982-45A9-9758-E075575A0D21}" type="presOf" srcId="{FAC07003-4F6F-4034-B7C0-90D6AFA41418}" destId="{BC053350-C485-42E3-9F6D-EE035B73F439}" srcOrd="0" destOrd="0" presId="urn:microsoft.com/office/officeart/2005/8/layout/process5"/>
    <dgm:cxn modelId="{B7DFFE95-17BC-40BD-BC45-B2E81344C16A}" type="presOf" srcId="{1AF63350-D1C1-40D3-A4D0-18606AEDE380}" destId="{4E54F261-FF8E-49E7-AF91-78125266A3CC}" srcOrd="0" destOrd="0" presId="urn:microsoft.com/office/officeart/2005/8/layout/process5"/>
    <dgm:cxn modelId="{52095F9B-44C5-4395-AB98-231DA1F5C96D}" type="presOf" srcId="{48E788BF-CF0B-4510-908E-C23657015B7A}" destId="{4A5088FD-7F73-4785-995E-206215CBBCA5}" srcOrd="1" destOrd="0" presId="urn:microsoft.com/office/officeart/2005/8/layout/process5"/>
    <dgm:cxn modelId="{1236B09F-61E3-4E78-AAFA-18FDA80846F4}" type="presOf" srcId="{BA0542F7-E65F-4B1C-B9E0-DE86B32FFD66}" destId="{1C0940A4-7765-4506-9FC1-1696B4699F2D}" srcOrd="0" destOrd="0" presId="urn:microsoft.com/office/officeart/2005/8/layout/process5"/>
    <dgm:cxn modelId="{450B5EA7-0D03-46EF-B3C9-A741542AB860}" type="presOf" srcId="{48E788BF-CF0B-4510-908E-C23657015B7A}" destId="{321801A6-0B06-4B35-962E-EAF9BEDAA836}" srcOrd="0" destOrd="0" presId="urn:microsoft.com/office/officeart/2005/8/layout/process5"/>
    <dgm:cxn modelId="{033499AC-8444-4C43-BB55-D77F876B4B5C}" srcId="{6923F410-C55A-482E-A25A-616A0B405730}" destId="{F3A827A6-33F6-46A0-9393-59A6DE230FE6}" srcOrd="7" destOrd="0" parTransId="{3CF49695-EC0E-4454-90BE-F706A590796D}" sibTransId="{26913E6C-5376-4D98-B014-9DCF7982007E}"/>
    <dgm:cxn modelId="{9A9D43B0-904F-4206-9E97-43125C9C21AB}" type="presOf" srcId="{9E609FE3-A6B8-4170-B648-78DC99C5B8CF}" destId="{B1D3DA5B-1287-4516-98BA-065D473CCA31}" srcOrd="0" destOrd="0" presId="urn:microsoft.com/office/officeart/2005/8/layout/process5"/>
    <dgm:cxn modelId="{522272BD-0902-4901-9255-80D1A5C8BFB0}" type="presOf" srcId="{5AFFB04F-F4C1-4EFD-8F93-792867F2D364}" destId="{00859F91-BF28-42E0-94DB-B8EDE7C99B79}" srcOrd="0" destOrd="0" presId="urn:microsoft.com/office/officeart/2005/8/layout/process5"/>
    <dgm:cxn modelId="{FD9119D6-0104-46D0-852B-372271DC8311}" type="presOf" srcId="{E6FC7C05-7216-441E-97CF-9D1EE27AA552}" destId="{21CE0AEC-3A56-4F08-989F-CBF3FB7586D8}" srcOrd="0" destOrd="0" presId="urn:microsoft.com/office/officeart/2005/8/layout/process5"/>
    <dgm:cxn modelId="{D67FA5D9-C149-468A-85EF-420E19C6CFAC}" type="presOf" srcId="{F26476BF-0D5D-4978-8F19-28E6D291ECE2}" destId="{DF102BCA-E74A-43D9-BDDC-F190DC139840}" srcOrd="0" destOrd="0" presId="urn:microsoft.com/office/officeart/2005/8/layout/process5"/>
    <dgm:cxn modelId="{8306D7D9-DDC9-4C7C-B0F0-9B8E96E2E10F}" srcId="{6923F410-C55A-482E-A25A-616A0B405730}" destId="{F3EF225C-4612-4A4D-AFD4-B05428EE7C7C}" srcOrd="5" destOrd="0" parTransId="{54CF1922-A7C4-4190-98E0-3D2BC3EFD964}" sibTransId="{A74C01F2-FB15-4279-A9C8-364ACDF08FD0}"/>
    <dgm:cxn modelId="{70EE3DDD-D806-45FA-9685-DBA471FCC7F4}" type="presOf" srcId="{B26E889F-6F77-4288-A8C8-05B31808240C}" destId="{56142808-8CF6-48E4-9D17-93898E30F832}" srcOrd="0" destOrd="0" presId="urn:microsoft.com/office/officeart/2005/8/layout/process5"/>
    <dgm:cxn modelId="{F24615E0-8AE4-4FC7-93FB-D842D9D08FD6}" type="presOf" srcId="{F3A827A6-33F6-46A0-9393-59A6DE230FE6}" destId="{29C18034-EB5C-40B6-84A0-D1B378B168A7}" srcOrd="0" destOrd="0" presId="urn:microsoft.com/office/officeart/2005/8/layout/process5"/>
    <dgm:cxn modelId="{38F1D9E6-52C8-40DF-8236-FBBF4470CE98}" srcId="{6923F410-C55A-482E-A25A-616A0B405730}" destId="{8459CD3C-0005-45B9-A2D3-F28BF3A9DA8D}" srcOrd="0" destOrd="0" parTransId="{4CFADD7A-F939-425B-8BA2-604F8AAACFF6}" sibTransId="{F26476BF-0D5D-4978-8F19-28E6D291ECE2}"/>
    <dgm:cxn modelId="{A21CBCF1-7988-4AC6-A73F-F5AC4951623C}" srcId="{6923F410-C55A-482E-A25A-616A0B405730}" destId="{5AFFB04F-F4C1-4EFD-8F93-792867F2D364}" srcOrd="6" destOrd="0" parTransId="{BE8D8142-0537-418F-8F45-AE62AB52554C}" sibTransId="{1AF63350-D1C1-40D3-A4D0-18606AEDE380}"/>
    <dgm:cxn modelId="{63224EFA-9135-4E3F-B3B0-D97ED2D126FB}" srcId="{6923F410-C55A-482E-A25A-616A0B405730}" destId="{9E609FE3-A6B8-4170-B648-78DC99C5B8CF}" srcOrd="3" destOrd="0" parTransId="{D88A5EF2-5835-49B6-96FC-3C04BCF4F329}" sibTransId="{48E788BF-CF0B-4510-908E-C23657015B7A}"/>
    <dgm:cxn modelId="{F8C991FE-1960-479C-9326-4108D81B0AAF}" type="presOf" srcId="{E0589ED9-920C-4184-9E1F-3A1F284579D2}" destId="{52885FC0-634D-43B7-A737-45D2CD7091F1}" srcOrd="0" destOrd="0" presId="urn:microsoft.com/office/officeart/2005/8/layout/process5"/>
    <dgm:cxn modelId="{06E8488E-B0F3-438D-93E5-A179C97E4BBF}" type="presParOf" srcId="{13134749-E604-43B9-89AB-F61614344D60}" destId="{F474057E-7155-49D5-99B2-AEB380F809AA}" srcOrd="0" destOrd="0" presId="urn:microsoft.com/office/officeart/2005/8/layout/process5"/>
    <dgm:cxn modelId="{B433C7B1-C9DA-4179-9ED7-22DF8F7A4906}" type="presParOf" srcId="{13134749-E604-43B9-89AB-F61614344D60}" destId="{DF102BCA-E74A-43D9-BDDC-F190DC139840}" srcOrd="1" destOrd="0" presId="urn:microsoft.com/office/officeart/2005/8/layout/process5"/>
    <dgm:cxn modelId="{1B813609-6621-4362-90FD-BDD44B413F92}" type="presParOf" srcId="{DF102BCA-E74A-43D9-BDDC-F190DC139840}" destId="{1D874645-C2FD-43C7-BD85-7FF3E9BF2D1D}" srcOrd="0" destOrd="0" presId="urn:microsoft.com/office/officeart/2005/8/layout/process5"/>
    <dgm:cxn modelId="{C49B5D22-A2EB-4E4A-BE5F-9A32B29C3932}" type="presParOf" srcId="{13134749-E604-43B9-89AB-F61614344D60}" destId="{1C0940A4-7765-4506-9FC1-1696B4699F2D}" srcOrd="2" destOrd="0" presId="urn:microsoft.com/office/officeart/2005/8/layout/process5"/>
    <dgm:cxn modelId="{7DE7BDDB-3ABE-43D6-AAE6-5230182E55BC}" type="presParOf" srcId="{13134749-E604-43B9-89AB-F61614344D60}" destId="{56142808-8CF6-48E4-9D17-93898E30F832}" srcOrd="3" destOrd="0" presId="urn:microsoft.com/office/officeart/2005/8/layout/process5"/>
    <dgm:cxn modelId="{1F93B6C1-A8E2-467B-B213-AB6BE3DC5FE3}" type="presParOf" srcId="{56142808-8CF6-48E4-9D17-93898E30F832}" destId="{811D1755-A755-40F1-8549-D411E51F9D2C}" srcOrd="0" destOrd="0" presId="urn:microsoft.com/office/officeart/2005/8/layout/process5"/>
    <dgm:cxn modelId="{ED5BCC7E-6E78-4CD8-A841-1985241E5FA6}" type="presParOf" srcId="{13134749-E604-43B9-89AB-F61614344D60}" destId="{15617015-27EF-406E-B070-A2687A365C11}" srcOrd="4" destOrd="0" presId="urn:microsoft.com/office/officeart/2005/8/layout/process5"/>
    <dgm:cxn modelId="{49A63648-ED6A-4D4B-B9A7-07D23F7C8B39}" type="presParOf" srcId="{13134749-E604-43B9-89AB-F61614344D60}" destId="{8B22077F-222C-46D3-ADA5-8150B1407CDE}" srcOrd="5" destOrd="0" presId="urn:microsoft.com/office/officeart/2005/8/layout/process5"/>
    <dgm:cxn modelId="{9CDA2025-E8B2-4AAF-B5AB-491471C7BCA0}" type="presParOf" srcId="{8B22077F-222C-46D3-ADA5-8150B1407CDE}" destId="{52BEF466-755F-404A-9D73-45EA8C551014}" srcOrd="0" destOrd="0" presId="urn:microsoft.com/office/officeart/2005/8/layout/process5"/>
    <dgm:cxn modelId="{05E3DEF3-5E7B-4C9A-B737-A9564E5BBF18}" type="presParOf" srcId="{13134749-E604-43B9-89AB-F61614344D60}" destId="{B1D3DA5B-1287-4516-98BA-065D473CCA31}" srcOrd="6" destOrd="0" presId="urn:microsoft.com/office/officeart/2005/8/layout/process5"/>
    <dgm:cxn modelId="{50E6C8A8-4BFC-4AB7-8498-EE4FD753A185}" type="presParOf" srcId="{13134749-E604-43B9-89AB-F61614344D60}" destId="{321801A6-0B06-4B35-962E-EAF9BEDAA836}" srcOrd="7" destOrd="0" presId="urn:microsoft.com/office/officeart/2005/8/layout/process5"/>
    <dgm:cxn modelId="{BE393695-0639-4486-95B8-551F150A57AC}" type="presParOf" srcId="{321801A6-0B06-4B35-962E-EAF9BEDAA836}" destId="{4A5088FD-7F73-4785-995E-206215CBBCA5}" srcOrd="0" destOrd="0" presId="urn:microsoft.com/office/officeart/2005/8/layout/process5"/>
    <dgm:cxn modelId="{5E5CDBB3-E1B4-41B6-AA3A-4FC1DF56BB6C}" type="presParOf" srcId="{13134749-E604-43B9-89AB-F61614344D60}" destId="{7905311E-A3B9-4CB4-ABF4-2C69B5180484}" srcOrd="8" destOrd="0" presId="urn:microsoft.com/office/officeart/2005/8/layout/process5"/>
    <dgm:cxn modelId="{D7EA364B-F560-4178-A4AF-C07B6BB23C66}" type="presParOf" srcId="{13134749-E604-43B9-89AB-F61614344D60}" destId="{0092BA78-915D-4120-BA0D-79D109201180}" srcOrd="9" destOrd="0" presId="urn:microsoft.com/office/officeart/2005/8/layout/process5"/>
    <dgm:cxn modelId="{94F8A58D-8BA2-48D5-BCA0-221C189414FA}" type="presParOf" srcId="{0092BA78-915D-4120-BA0D-79D109201180}" destId="{C5B386E6-C687-447C-9D24-687F18F6E20E}" srcOrd="0" destOrd="0" presId="urn:microsoft.com/office/officeart/2005/8/layout/process5"/>
    <dgm:cxn modelId="{A305F29E-3682-4494-99F4-5BEDF1B606A9}" type="presParOf" srcId="{13134749-E604-43B9-89AB-F61614344D60}" destId="{F182CFA5-97E3-40F6-A0D6-798DA11495B3}" srcOrd="10" destOrd="0" presId="urn:microsoft.com/office/officeart/2005/8/layout/process5"/>
    <dgm:cxn modelId="{FD6C5340-AF29-4200-8CD9-A99134F48299}" type="presParOf" srcId="{13134749-E604-43B9-89AB-F61614344D60}" destId="{9F8EFB25-342B-40F5-BFD2-5A47D3AC9209}" srcOrd="11" destOrd="0" presId="urn:microsoft.com/office/officeart/2005/8/layout/process5"/>
    <dgm:cxn modelId="{9E7AC6FB-273A-494C-8E63-B24AD49E822A}" type="presParOf" srcId="{9F8EFB25-342B-40F5-BFD2-5A47D3AC9209}" destId="{F4C5B8DF-56BA-4537-A00B-C6AABFA59FBC}" srcOrd="0" destOrd="0" presId="urn:microsoft.com/office/officeart/2005/8/layout/process5"/>
    <dgm:cxn modelId="{7650506B-0E4D-4C7C-B364-8E209E698718}" type="presParOf" srcId="{13134749-E604-43B9-89AB-F61614344D60}" destId="{00859F91-BF28-42E0-94DB-B8EDE7C99B79}" srcOrd="12" destOrd="0" presId="urn:microsoft.com/office/officeart/2005/8/layout/process5"/>
    <dgm:cxn modelId="{FAF08F83-1A1B-417C-B9CA-147F2F65518C}" type="presParOf" srcId="{13134749-E604-43B9-89AB-F61614344D60}" destId="{4E54F261-FF8E-49E7-AF91-78125266A3CC}" srcOrd="13" destOrd="0" presId="urn:microsoft.com/office/officeart/2005/8/layout/process5"/>
    <dgm:cxn modelId="{57970D28-7CE0-4DFE-BD6F-C66601C81E46}" type="presParOf" srcId="{4E54F261-FF8E-49E7-AF91-78125266A3CC}" destId="{320E1E43-4CEF-4A38-BC70-5D86DFAD73CA}" srcOrd="0" destOrd="0" presId="urn:microsoft.com/office/officeart/2005/8/layout/process5"/>
    <dgm:cxn modelId="{A5C5FAED-30BA-426B-8B7F-2CA1CAE6F285}" type="presParOf" srcId="{13134749-E604-43B9-89AB-F61614344D60}" destId="{29C18034-EB5C-40B6-84A0-D1B378B168A7}" srcOrd="14" destOrd="0" presId="urn:microsoft.com/office/officeart/2005/8/layout/process5"/>
    <dgm:cxn modelId="{577FFEC7-41A4-4969-AF50-DB00F72FF388}" type="presParOf" srcId="{13134749-E604-43B9-89AB-F61614344D60}" destId="{20114F13-822D-46CD-BA65-11B8582EC226}" srcOrd="15" destOrd="0" presId="urn:microsoft.com/office/officeart/2005/8/layout/process5"/>
    <dgm:cxn modelId="{9747514C-A497-420B-A7D3-CD80371D3AAF}" type="presParOf" srcId="{20114F13-822D-46CD-BA65-11B8582EC226}" destId="{429E7474-1DA8-4291-A7BD-919D36CE63E9}" srcOrd="0" destOrd="0" presId="urn:microsoft.com/office/officeart/2005/8/layout/process5"/>
    <dgm:cxn modelId="{1D32DC36-35A2-422B-892A-8CA272A8AD59}" type="presParOf" srcId="{13134749-E604-43B9-89AB-F61614344D60}" destId="{9A42356A-56AD-49E9-8806-E4DB18AECD42}" srcOrd="16" destOrd="0" presId="urn:microsoft.com/office/officeart/2005/8/layout/process5"/>
    <dgm:cxn modelId="{11292524-C3E5-4BF5-9132-A10E094024E4}" type="presParOf" srcId="{13134749-E604-43B9-89AB-F61614344D60}" destId="{58E70354-592E-4B83-B21C-A98222ADC3B2}" srcOrd="17" destOrd="0" presId="urn:microsoft.com/office/officeart/2005/8/layout/process5"/>
    <dgm:cxn modelId="{81FA0C4B-C16D-47A5-ADB7-9A07413A076B}" type="presParOf" srcId="{58E70354-592E-4B83-B21C-A98222ADC3B2}" destId="{285D2753-384D-4DBA-9C11-7D7D239818F5}" srcOrd="0" destOrd="0" presId="urn:microsoft.com/office/officeart/2005/8/layout/process5"/>
    <dgm:cxn modelId="{BA0E3BC8-2E51-45C5-BD87-28C5E69EC0EC}" type="presParOf" srcId="{13134749-E604-43B9-89AB-F61614344D60}" destId="{BC053350-C485-42E3-9F6D-EE035B73F439}" srcOrd="18" destOrd="0" presId="urn:microsoft.com/office/officeart/2005/8/layout/process5"/>
    <dgm:cxn modelId="{A4D34910-DF54-4EE2-9CE1-CFF44DBF501C}" type="presParOf" srcId="{13134749-E604-43B9-89AB-F61614344D60}" destId="{52885FC0-634D-43B7-A737-45D2CD7091F1}" srcOrd="19" destOrd="0" presId="urn:microsoft.com/office/officeart/2005/8/layout/process5"/>
    <dgm:cxn modelId="{F4CFAD48-54B2-498D-B3F6-E06A13E7F8C9}" type="presParOf" srcId="{52885FC0-634D-43B7-A737-45D2CD7091F1}" destId="{FCD65B5E-8C95-4AB4-8640-59847D5DCDFD}" srcOrd="0" destOrd="0" presId="urn:microsoft.com/office/officeart/2005/8/layout/process5"/>
    <dgm:cxn modelId="{49198EF9-8946-47B6-B219-CC64C4B8B7D4}" type="presParOf" srcId="{13134749-E604-43B9-89AB-F61614344D60}" destId="{21CE0AEC-3A56-4F08-989F-CBF3FB7586D8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E599-51E1-4517-A586-BD949369B5D5}">
      <dsp:nvSpPr>
        <dsp:cNvPr id="0" name=""/>
        <dsp:cNvSpPr/>
      </dsp:nvSpPr>
      <dsp:spPr>
        <a:xfrm rot="5400000">
          <a:off x="6012655" y="-2416209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100" kern="1200" dirty="0"/>
            <a:t>預告片展及轉場動畫</a:t>
          </a:r>
          <a:r>
            <a:rPr lang="en-US" sz="2100" kern="1200" dirty="0"/>
            <a:t>/</a:t>
          </a:r>
          <a:r>
            <a:rPr lang="zh-TW" sz="2100" kern="1200" dirty="0"/>
            <a:t>院線片展示及分頁</a:t>
          </a:r>
          <a:r>
            <a:rPr lang="en-US" sz="2100" kern="1200" dirty="0"/>
            <a:t>/</a:t>
          </a:r>
          <a:r>
            <a:rPr lang="zh-TW" sz="2100" kern="1200" dirty="0"/>
            <a:t>訂票及劃位功能</a:t>
          </a:r>
          <a:endParaRPr lang="en-US" sz="2100" kern="1200" dirty="0"/>
        </a:p>
      </dsp:txBody>
      <dsp:txXfrm rot="-5400000">
        <a:off x="3462528" y="185436"/>
        <a:ext cx="6104087" cy="952314"/>
      </dsp:txXfrm>
    </dsp:sp>
    <dsp:sp modelId="{364D4537-2872-4793-A234-D65361C0C9B1}">
      <dsp:nvSpPr>
        <dsp:cNvPr id="0" name=""/>
        <dsp:cNvSpPr/>
      </dsp:nvSpPr>
      <dsp:spPr>
        <a:xfrm>
          <a:off x="0" y="1998"/>
          <a:ext cx="3462527" cy="13191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/>
            <a:t>前台</a:t>
          </a:r>
          <a:endParaRPr lang="en-US" sz="4900" kern="1200"/>
        </a:p>
      </dsp:txBody>
      <dsp:txXfrm>
        <a:off x="64397" y="66395"/>
        <a:ext cx="3333733" cy="1190394"/>
      </dsp:txXfrm>
    </dsp:sp>
    <dsp:sp modelId="{698A41CF-00EC-40C4-BB37-02B0B1958BA1}">
      <dsp:nvSpPr>
        <dsp:cNvPr id="0" name=""/>
        <dsp:cNvSpPr/>
      </dsp:nvSpPr>
      <dsp:spPr>
        <a:xfrm rot="5400000">
          <a:off x="6012655" y="-1031061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1870684"/>
            <a:satOff val="3763"/>
            <a:lumOff val="574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870684"/>
              <a:satOff val="3763"/>
              <a:lumOff val="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100" kern="1200"/>
            <a:t>預告片海報上傳及資料管理功能</a:t>
          </a:r>
          <a:r>
            <a:rPr lang="en-US" sz="2100" kern="1200"/>
            <a:t>/</a:t>
          </a:r>
          <a:r>
            <a:rPr lang="zh-TW" sz="2100" kern="1200"/>
            <a:t>院線片新增編輯及管理功能</a:t>
          </a:r>
          <a:r>
            <a:rPr lang="en-US" sz="2100" kern="1200"/>
            <a:t>/</a:t>
          </a:r>
          <a:r>
            <a:rPr lang="zh-TW" sz="2100" kern="1200"/>
            <a:t>訂票管理功能</a:t>
          </a:r>
          <a:endParaRPr lang="en-US" sz="2100" kern="1200"/>
        </a:p>
      </dsp:txBody>
      <dsp:txXfrm rot="-5400000">
        <a:off x="3462528" y="1570584"/>
        <a:ext cx="6104087" cy="952314"/>
      </dsp:txXfrm>
    </dsp:sp>
    <dsp:sp modelId="{7612595A-D10C-42A4-8A42-72AB4AE87CA4}">
      <dsp:nvSpPr>
        <dsp:cNvPr id="0" name=""/>
        <dsp:cNvSpPr/>
      </dsp:nvSpPr>
      <dsp:spPr>
        <a:xfrm>
          <a:off x="0" y="1387146"/>
          <a:ext cx="3462527" cy="1319188"/>
        </a:xfrm>
        <a:prstGeom prst="roundRect">
          <a:avLst/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/>
            <a:t>後台</a:t>
          </a:r>
          <a:endParaRPr lang="en-US" sz="4900" kern="1200"/>
        </a:p>
      </dsp:txBody>
      <dsp:txXfrm>
        <a:off x="64397" y="1451543"/>
        <a:ext cx="3333733" cy="1190394"/>
      </dsp:txXfrm>
    </dsp:sp>
    <dsp:sp modelId="{6A05C4F2-CB9E-4A4C-A7BC-9D4916B39076}">
      <dsp:nvSpPr>
        <dsp:cNvPr id="0" name=""/>
        <dsp:cNvSpPr/>
      </dsp:nvSpPr>
      <dsp:spPr>
        <a:xfrm rot="5400000">
          <a:off x="6012655" y="354086"/>
          <a:ext cx="1055350" cy="6155605"/>
        </a:xfrm>
        <a:prstGeom prst="round2SameRect">
          <a:avLst/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sz="2100" kern="1200"/>
            <a:t>預告片海報資料表</a:t>
          </a:r>
          <a:r>
            <a:rPr lang="en-US" sz="2100" kern="1200"/>
            <a:t>/</a:t>
          </a:r>
          <a:r>
            <a:rPr lang="zh-TW" sz="2100" kern="1200"/>
            <a:t>院線片資料表</a:t>
          </a:r>
          <a:r>
            <a:rPr lang="en-US" sz="2100" kern="1200"/>
            <a:t>/</a:t>
          </a:r>
          <a:r>
            <a:rPr lang="zh-TW" sz="2100" kern="1200"/>
            <a:t>訂單資料表</a:t>
          </a:r>
          <a:endParaRPr lang="en-US" sz="2100" kern="1200"/>
        </a:p>
      </dsp:txBody>
      <dsp:txXfrm rot="-5400000">
        <a:off x="3462528" y="2955731"/>
        <a:ext cx="6104087" cy="952314"/>
      </dsp:txXfrm>
    </dsp:sp>
    <dsp:sp modelId="{18D6E379-17C4-4C94-B695-2288D2DF85A8}">
      <dsp:nvSpPr>
        <dsp:cNvPr id="0" name=""/>
        <dsp:cNvSpPr/>
      </dsp:nvSpPr>
      <dsp:spPr>
        <a:xfrm>
          <a:off x="0" y="2772294"/>
          <a:ext cx="3462527" cy="1319188"/>
        </a:xfrm>
        <a:prstGeom prst="roundRect">
          <a:avLst/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4900" kern="1200"/>
            <a:t>資料庫</a:t>
          </a:r>
          <a:endParaRPr lang="en-US" sz="4900" kern="1200"/>
        </a:p>
      </dsp:txBody>
      <dsp:txXfrm>
        <a:off x="64397" y="2836691"/>
        <a:ext cx="3333733" cy="1190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2EFB37-21E7-4324-A8F2-01C05F61EBC1}">
      <dsp:nvSpPr>
        <dsp:cNvPr id="0" name=""/>
        <dsp:cNvSpPr/>
      </dsp:nvSpPr>
      <dsp:spPr>
        <a:xfrm>
          <a:off x="3300892" y="1387"/>
          <a:ext cx="6177543" cy="14220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2" tIns="361207" rIns="119862" bIns="3612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$def</a:t>
          </a:r>
          <a:r>
            <a:rPr lang="zh-TW" sz="2000" kern="1200" dirty="0"/>
            <a:t>為陣列時表示條件，不為陣列時表示資料</a:t>
          </a:r>
          <a:r>
            <a:rPr lang="en-US" sz="2000" kern="1200" dirty="0"/>
            <a:t>id</a:t>
          </a:r>
          <a:r>
            <a:rPr lang="zh-TW" sz="2000" kern="1200" dirty="0"/>
            <a:t>或序號，預設回傳單筆資料陣列，只包含資料欄名。</a:t>
          </a:r>
          <a:endParaRPr lang="en-US" sz="2000" kern="1200" dirty="0"/>
        </a:p>
      </dsp:txBody>
      <dsp:txXfrm>
        <a:off x="3300892" y="1387"/>
        <a:ext cx="6177543" cy="1422075"/>
      </dsp:txXfrm>
    </dsp:sp>
    <dsp:sp modelId="{223F7E8D-305E-4A1D-A9CF-3FA0903F3E79}">
      <dsp:nvSpPr>
        <dsp:cNvPr id="0" name=""/>
        <dsp:cNvSpPr/>
      </dsp:nvSpPr>
      <dsp:spPr>
        <a:xfrm>
          <a:off x="2686" y="1387"/>
          <a:ext cx="3298205" cy="14220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24" tIns="140469" rIns="81724" bIns="140469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find($</a:t>
          </a:r>
          <a:r>
            <a:rPr lang="en-US" sz="2600" kern="1200" dirty="0" err="1"/>
            <a:t>table,$def</a:t>
          </a:r>
          <a:r>
            <a:rPr lang="en-US" sz="2600" kern="1200" dirty="0"/>
            <a:t>) </a:t>
          </a:r>
        </a:p>
      </dsp:txBody>
      <dsp:txXfrm>
        <a:off x="2686" y="1387"/>
        <a:ext cx="3298205" cy="1422075"/>
      </dsp:txXfrm>
    </dsp:sp>
    <dsp:sp modelId="{19463B20-D95D-4BC9-BAA4-DE739CB89316}">
      <dsp:nvSpPr>
        <dsp:cNvPr id="0" name=""/>
        <dsp:cNvSpPr/>
      </dsp:nvSpPr>
      <dsp:spPr>
        <a:xfrm>
          <a:off x="3300892" y="1508786"/>
          <a:ext cx="6177543" cy="1422075"/>
        </a:xfrm>
        <a:prstGeom prst="rect">
          <a:avLst/>
        </a:prstGeom>
        <a:solidFill>
          <a:schemeClr val="accent5">
            <a:tint val="40000"/>
            <a:alpha val="90000"/>
            <a:hueOff val="-957632"/>
            <a:satOff val="10105"/>
            <a:lumOff val="999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957632"/>
              <a:satOff val="10105"/>
              <a:lumOff val="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2" tIns="361207" rIns="119862" bIns="3612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$def</a:t>
          </a:r>
          <a:r>
            <a:rPr lang="zh-TW" sz="2000" kern="1200" dirty="0"/>
            <a:t>為陣列時表示條件，不為陣列時表示資料表全部資料，預設回傳符合條件的全部資料陣列，包含資料欄名及欄位索引。</a:t>
          </a:r>
          <a:endParaRPr lang="en-US" sz="2000" kern="1200" dirty="0"/>
        </a:p>
      </dsp:txBody>
      <dsp:txXfrm>
        <a:off x="3300892" y="1508786"/>
        <a:ext cx="6177543" cy="1422075"/>
      </dsp:txXfrm>
    </dsp:sp>
    <dsp:sp modelId="{D9E56B1E-D900-4E11-82F0-1A9B7FEF8714}">
      <dsp:nvSpPr>
        <dsp:cNvPr id="0" name=""/>
        <dsp:cNvSpPr/>
      </dsp:nvSpPr>
      <dsp:spPr>
        <a:xfrm>
          <a:off x="2686" y="1508786"/>
          <a:ext cx="3298205" cy="1422075"/>
        </a:xfrm>
        <a:prstGeom prst="rect">
          <a:avLst/>
        </a:prstGeom>
        <a:solidFill>
          <a:schemeClr val="accent5">
            <a:hueOff val="-1307943"/>
            <a:satOff val="7781"/>
            <a:lumOff val="3137"/>
            <a:alphaOff val="0"/>
          </a:schemeClr>
        </a:solidFill>
        <a:ln w="19050" cap="rnd" cmpd="sng" algn="ctr">
          <a:solidFill>
            <a:schemeClr val="accent5">
              <a:hueOff val="-1307943"/>
              <a:satOff val="7781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24" tIns="140469" rIns="81724" bIns="140469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all($</a:t>
          </a:r>
          <a:r>
            <a:rPr lang="en-US" sz="2600" kern="1200" dirty="0" err="1"/>
            <a:t>table,$def</a:t>
          </a:r>
          <a:r>
            <a:rPr lang="en-US" sz="2600" kern="1200" dirty="0"/>
            <a:t>) </a:t>
          </a:r>
        </a:p>
      </dsp:txBody>
      <dsp:txXfrm>
        <a:off x="2686" y="1508786"/>
        <a:ext cx="3298205" cy="1422075"/>
      </dsp:txXfrm>
    </dsp:sp>
    <dsp:sp modelId="{E3A05A19-D00A-421B-B7E4-D5F71C28A56D}">
      <dsp:nvSpPr>
        <dsp:cNvPr id="0" name=""/>
        <dsp:cNvSpPr/>
      </dsp:nvSpPr>
      <dsp:spPr>
        <a:xfrm>
          <a:off x="3300892" y="3016186"/>
          <a:ext cx="6177543" cy="1422075"/>
        </a:xfrm>
        <a:prstGeom prst="rect">
          <a:avLst/>
        </a:prstGeom>
        <a:solidFill>
          <a:schemeClr val="accent5">
            <a:tint val="40000"/>
            <a:alpha val="90000"/>
            <a:hueOff val="-1915263"/>
            <a:satOff val="20210"/>
            <a:lumOff val="199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915263"/>
              <a:satOff val="20210"/>
              <a:lumOff val="19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2" tIns="361207" rIns="119862" bIns="36120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$def</a:t>
          </a:r>
          <a:r>
            <a:rPr lang="zh-TW" sz="2000" kern="1200" dirty="0"/>
            <a:t>為陣列時表示條件，不為陣列時表示資料表全部筆數，回傳值為數字。</a:t>
          </a:r>
          <a:endParaRPr lang="en-US" sz="2000" kern="1200" dirty="0"/>
        </a:p>
      </dsp:txBody>
      <dsp:txXfrm>
        <a:off x="3300892" y="3016186"/>
        <a:ext cx="6177543" cy="1422075"/>
      </dsp:txXfrm>
    </dsp:sp>
    <dsp:sp modelId="{9736C975-5F4F-4D16-AD93-43A2062C3B6D}">
      <dsp:nvSpPr>
        <dsp:cNvPr id="0" name=""/>
        <dsp:cNvSpPr/>
      </dsp:nvSpPr>
      <dsp:spPr>
        <a:xfrm>
          <a:off x="2686" y="3016186"/>
          <a:ext cx="3298205" cy="1422075"/>
        </a:xfrm>
        <a:prstGeom prst="rect">
          <a:avLst/>
        </a:prstGeom>
        <a:solidFill>
          <a:schemeClr val="accent5">
            <a:hueOff val="-2615887"/>
            <a:satOff val="15563"/>
            <a:lumOff val="6274"/>
            <a:alphaOff val="0"/>
          </a:schemeClr>
        </a:solidFill>
        <a:ln w="19050" cap="rnd" cmpd="sng" algn="ctr">
          <a:solidFill>
            <a:schemeClr val="accent5">
              <a:hueOff val="-2615887"/>
              <a:satOff val="15563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724" tIns="140469" rIns="81724" bIns="140469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nums</a:t>
          </a:r>
          <a:r>
            <a:rPr lang="en-US" sz="2600" kern="1200" dirty="0"/>
            <a:t>($</a:t>
          </a:r>
          <a:r>
            <a:rPr lang="en-US" sz="2600" kern="1200" dirty="0" err="1"/>
            <a:t>table,$def</a:t>
          </a:r>
          <a:r>
            <a:rPr lang="en-US" sz="2600" kern="1200" dirty="0"/>
            <a:t>)</a:t>
          </a:r>
          <a:r>
            <a:rPr lang="zh-TW" sz="2600" kern="1200" dirty="0"/>
            <a:t> </a:t>
          </a:r>
          <a:endParaRPr lang="en-US" sz="2600" kern="1200" dirty="0"/>
        </a:p>
      </dsp:txBody>
      <dsp:txXfrm>
        <a:off x="2686" y="3016186"/>
        <a:ext cx="3298205" cy="1422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FA12-69E6-4BD9-B171-B400C5525FEA}">
      <dsp:nvSpPr>
        <dsp:cNvPr id="0" name=""/>
        <dsp:cNvSpPr/>
      </dsp:nvSpPr>
      <dsp:spPr>
        <a:xfrm>
          <a:off x="3030414" y="2048"/>
          <a:ext cx="6477702" cy="10611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5" tIns="269529" rIns="125685" bIns="2695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 dirty="0"/>
            <a:t>簡化</a:t>
          </a:r>
          <a:r>
            <a:rPr lang="en-US" sz="2000" kern="1200" dirty="0"/>
            <a:t>PDO</a:t>
          </a:r>
          <a:r>
            <a:rPr lang="zh-TW" sz="2000" kern="1200" dirty="0"/>
            <a:t>的使用，使用在較複雜的查詢語句，預設回傳符合條件的全部資料陣列，包含資料欄名及欄位索引。</a:t>
          </a:r>
          <a:endParaRPr lang="en-US" sz="2000" kern="1200" dirty="0"/>
        </a:p>
      </dsp:txBody>
      <dsp:txXfrm>
        <a:off x="3030414" y="2048"/>
        <a:ext cx="6477702" cy="1061136"/>
      </dsp:txXfrm>
    </dsp:sp>
    <dsp:sp modelId="{2BA54F19-0275-4388-826F-9A1474391EBD}">
      <dsp:nvSpPr>
        <dsp:cNvPr id="0" name=""/>
        <dsp:cNvSpPr/>
      </dsp:nvSpPr>
      <dsp:spPr>
        <a:xfrm>
          <a:off x="436" y="2048"/>
          <a:ext cx="3029977" cy="10611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95" tIns="104817" rIns="85695" bIns="1048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q($str) </a:t>
          </a:r>
        </a:p>
      </dsp:txBody>
      <dsp:txXfrm>
        <a:off x="436" y="2048"/>
        <a:ext cx="3029977" cy="1061136"/>
      </dsp:txXfrm>
    </dsp:sp>
    <dsp:sp modelId="{A6C30131-30A8-40BD-9025-7DAE0EF21292}">
      <dsp:nvSpPr>
        <dsp:cNvPr id="0" name=""/>
        <dsp:cNvSpPr/>
      </dsp:nvSpPr>
      <dsp:spPr>
        <a:xfrm>
          <a:off x="3030414" y="1126853"/>
          <a:ext cx="6477702" cy="1061136"/>
        </a:xfrm>
        <a:prstGeom prst="rect">
          <a:avLst/>
        </a:prstGeom>
        <a:solidFill>
          <a:schemeClr val="accent5">
            <a:tint val="40000"/>
            <a:alpha val="90000"/>
            <a:hueOff val="-638421"/>
            <a:satOff val="6737"/>
            <a:lumOff val="666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638421"/>
              <a:satOff val="6737"/>
              <a:lumOff val="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5" tIns="269529" rIns="125685" bIns="2695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kern="1200" dirty="0"/>
            <a:t>為陣列時表示條件，不為陣列時表示資料</a:t>
          </a:r>
          <a:r>
            <a:rPr lang="en-US" sz="2000" kern="1200" dirty="0"/>
            <a:t>id</a:t>
          </a:r>
          <a:r>
            <a:rPr lang="zh-TW" sz="2000" kern="1200" dirty="0"/>
            <a:t>或序號，刪除特定條件的資料。</a:t>
          </a:r>
          <a:endParaRPr lang="en-US" sz="2000" kern="1200" dirty="0"/>
        </a:p>
      </dsp:txBody>
      <dsp:txXfrm>
        <a:off x="3030414" y="1126853"/>
        <a:ext cx="6477702" cy="1061136"/>
      </dsp:txXfrm>
    </dsp:sp>
    <dsp:sp modelId="{CE12FD6B-15F5-44B9-A003-9D6728B56B30}">
      <dsp:nvSpPr>
        <dsp:cNvPr id="0" name=""/>
        <dsp:cNvSpPr/>
      </dsp:nvSpPr>
      <dsp:spPr>
        <a:xfrm>
          <a:off x="436" y="1126853"/>
          <a:ext cx="3029977" cy="1061136"/>
        </a:xfrm>
        <a:prstGeom prst="rect">
          <a:avLst/>
        </a:prstGeom>
        <a:solidFill>
          <a:schemeClr val="accent5">
            <a:hueOff val="-871962"/>
            <a:satOff val="5188"/>
            <a:lumOff val="2091"/>
            <a:alphaOff val="0"/>
          </a:schemeClr>
        </a:solidFill>
        <a:ln w="19050" cap="rnd" cmpd="sng" algn="ctr">
          <a:solidFill>
            <a:schemeClr val="accent5">
              <a:hueOff val="-871962"/>
              <a:satOff val="5188"/>
              <a:lumOff val="20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95" tIns="104817" rIns="85695" bIns="1048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del($</a:t>
          </a:r>
          <a:r>
            <a:rPr lang="en-US" sz="2400" kern="1200" dirty="0" err="1"/>
            <a:t>table,$def</a:t>
          </a:r>
          <a:r>
            <a:rPr lang="en-US" sz="2400" kern="1200" dirty="0"/>
            <a:t>)</a:t>
          </a:r>
        </a:p>
      </dsp:txBody>
      <dsp:txXfrm>
        <a:off x="436" y="1126853"/>
        <a:ext cx="3029977" cy="1061136"/>
      </dsp:txXfrm>
    </dsp:sp>
    <dsp:sp modelId="{7844A1F0-D851-49D7-903D-B6EB171CC47F}">
      <dsp:nvSpPr>
        <dsp:cNvPr id="0" name=""/>
        <dsp:cNvSpPr/>
      </dsp:nvSpPr>
      <dsp:spPr>
        <a:xfrm>
          <a:off x="3030414" y="2251658"/>
          <a:ext cx="6477702" cy="1061136"/>
        </a:xfrm>
        <a:prstGeom prst="rect">
          <a:avLst/>
        </a:prstGeom>
        <a:solidFill>
          <a:schemeClr val="accent5">
            <a:tint val="40000"/>
            <a:alpha val="90000"/>
            <a:hueOff val="-1276842"/>
            <a:satOff val="13473"/>
            <a:lumOff val="1332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276842"/>
              <a:satOff val="13473"/>
              <a:lumOff val="13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5" tIns="269529" rIns="125685" bIns="2695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$data</a:t>
          </a:r>
          <a:r>
            <a:rPr lang="zh-TW" sz="2000" kern="1200" dirty="0"/>
            <a:t>為一帶有資料欄位名的陣列，當欄位名中包含</a:t>
          </a:r>
          <a:r>
            <a:rPr lang="en-US" sz="2000" kern="1200" dirty="0"/>
            <a:t>’id’</a:t>
          </a:r>
          <a:r>
            <a:rPr lang="zh-TW" sz="2000" kern="1200" dirty="0"/>
            <a:t>或</a:t>
          </a:r>
          <a:r>
            <a:rPr lang="en-US" sz="2000" kern="1200" dirty="0"/>
            <a:t>’seq’</a:t>
          </a:r>
          <a:r>
            <a:rPr lang="zh-TW" sz="2000" kern="1200" dirty="0"/>
            <a:t>時，表示為更新資料，否則為新增資料。</a:t>
          </a:r>
          <a:endParaRPr lang="en-US" sz="2000" kern="1200" dirty="0"/>
        </a:p>
      </dsp:txBody>
      <dsp:txXfrm>
        <a:off x="3030414" y="2251658"/>
        <a:ext cx="6477702" cy="1061136"/>
      </dsp:txXfrm>
    </dsp:sp>
    <dsp:sp modelId="{585ECCF7-45E2-44AB-9696-314CE6FD3470}">
      <dsp:nvSpPr>
        <dsp:cNvPr id="0" name=""/>
        <dsp:cNvSpPr/>
      </dsp:nvSpPr>
      <dsp:spPr>
        <a:xfrm>
          <a:off x="436" y="2251658"/>
          <a:ext cx="3029977" cy="1061136"/>
        </a:xfrm>
        <a:prstGeom prst="rect">
          <a:avLst/>
        </a:prstGeom>
        <a:solidFill>
          <a:schemeClr val="accent5">
            <a:hueOff val="-1743925"/>
            <a:satOff val="10375"/>
            <a:lumOff val="4183"/>
            <a:alphaOff val="0"/>
          </a:schemeClr>
        </a:solidFill>
        <a:ln w="19050" cap="rnd" cmpd="sng" algn="ctr">
          <a:solidFill>
            <a:schemeClr val="accent5">
              <a:hueOff val="-1743925"/>
              <a:satOff val="10375"/>
              <a:lumOff val="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95" tIns="104817" rIns="85695" bIns="1048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save($</a:t>
          </a:r>
          <a:r>
            <a:rPr lang="en-US" sz="2400" kern="1200" dirty="0" err="1"/>
            <a:t>table,$data</a:t>
          </a:r>
          <a:r>
            <a:rPr lang="en-US" sz="2400" kern="1200" dirty="0"/>
            <a:t>)</a:t>
          </a:r>
        </a:p>
      </dsp:txBody>
      <dsp:txXfrm>
        <a:off x="436" y="2251658"/>
        <a:ext cx="3029977" cy="1061136"/>
      </dsp:txXfrm>
    </dsp:sp>
    <dsp:sp modelId="{65BE82E2-5608-4CA0-8422-6692194C1760}">
      <dsp:nvSpPr>
        <dsp:cNvPr id="0" name=""/>
        <dsp:cNvSpPr/>
      </dsp:nvSpPr>
      <dsp:spPr>
        <a:xfrm>
          <a:off x="3030414" y="3376463"/>
          <a:ext cx="6477702" cy="1061136"/>
        </a:xfrm>
        <a:prstGeom prst="rect">
          <a:avLst/>
        </a:prstGeom>
        <a:solidFill>
          <a:schemeClr val="accent5">
            <a:tint val="40000"/>
            <a:alpha val="90000"/>
            <a:hueOff val="-1915263"/>
            <a:satOff val="20210"/>
            <a:lumOff val="1998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-1915263"/>
              <a:satOff val="20210"/>
              <a:lumOff val="19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85" tIns="269529" rIns="125685" bIns="2695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400" kern="1200" dirty="0"/>
            <a:t>簡化</a:t>
          </a:r>
          <a:r>
            <a:rPr lang="en-US" sz="2400" kern="1200" dirty="0"/>
            <a:t>header(“</a:t>
          </a:r>
          <a:r>
            <a:rPr lang="en-US" sz="2400" kern="1200" dirty="0" err="1"/>
            <a:t>location:xxxxx.php</a:t>
          </a:r>
          <a:r>
            <a:rPr lang="en-US" sz="2400" kern="1200" dirty="0"/>
            <a:t>”)</a:t>
          </a:r>
          <a:r>
            <a:rPr lang="zh-TW" sz="2400" kern="1200" dirty="0"/>
            <a:t>的使用</a:t>
          </a:r>
          <a:endParaRPr lang="en-US" sz="2400" kern="1200" dirty="0"/>
        </a:p>
      </dsp:txBody>
      <dsp:txXfrm>
        <a:off x="3030414" y="3376463"/>
        <a:ext cx="6477702" cy="1061136"/>
      </dsp:txXfrm>
    </dsp:sp>
    <dsp:sp modelId="{205F17BD-D623-4158-9695-8D2AF7C89D3E}">
      <dsp:nvSpPr>
        <dsp:cNvPr id="0" name=""/>
        <dsp:cNvSpPr/>
      </dsp:nvSpPr>
      <dsp:spPr>
        <a:xfrm>
          <a:off x="436" y="3376463"/>
          <a:ext cx="3029977" cy="1061136"/>
        </a:xfrm>
        <a:prstGeom prst="rect">
          <a:avLst/>
        </a:prstGeom>
        <a:solidFill>
          <a:schemeClr val="accent5">
            <a:hueOff val="-2615887"/>
            <a:satOff val="15563"/>
            <a:lumOff val="6274"/>
            <a:alphaOff val="0"/>
          </a:schemeClr>
        </a:solidFill>
        <a:ln w="19050" cap="rnd" cmpd="sng" algn="ctr">
          <a:solidFill>
            <a:schemeClr val="accent5">
              <a:hueOff val="-2615887"/>
              <a:satOff val="15563"/>
              <a:lumOff val="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695" tIns="104817" rIns="85695" bIns="104817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to($page)</a:t>
          </a:r>
        </a:p>
      </dsp:txBody>
      <dsp:txXfrm>
        <a:off x="436" y="3376463"/>
        <a:ext cx="3029977" cy="1061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4057E-7155-49D5-99B2-AEB380F809AA}">
      <dsp:nvSpPr>
        <dsp:cNvPr id="0" name=""/>
        <dsp:cNvSpPr/>
      </dsp:nvSpPr>
      <dsp:spPr>
        <a:xfrm>
          <a:off x="143425" y="1233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 dirty="0"/>
            <a:t>素材及檔案目錄整理</a:t>
          </a:r>
        </a:p>
      </dsp:txBody>
      <dsp:txXfrm>
        <a:off x="176106" y="33914"/>
        <a:ext cx="1794308" cy="1050440"/>
      </dsp:txXfrm>
    </dsp:sp>
    <dsp:sp modelId="{DF102BCA-E74A-43D9-BDDC-F190DC139840}">
      <dsp:nvSpPr>
        <dsp:cNvPr id="0" name=""/>
        <dsp:cNvSpPr/>
      </dsp:nvSpPr>
      <dsp:spPr>
        <a:xfrm>
          <a:off x="2166747" y="328535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2166747" y="420775"/>
        <a:ext cx="275975" cy="276718"/>
      </dsp:txXfrm>
    </dsp:sp>
    <dsp:sp modelId="{1C0940A4-7765-4506-9FC1-1696B4699F2D}">
      <dsp:nvSpPr>
        <dsp:cNvPr id="0" name=""/>
        <dsp:cNvSpPr/>
      </dsp:nvSpPr>
      <dsp:spPr>
        <a:xfrm>
          <a:off x="2746964" y="1233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8084"/>
                <a:satOff val="-759"/>
                <a:lumOff val="-1569"/>
                <a:alphaOff val="0"/>
                <a:tint val="96000"/>
                <a:lumMod val="100000"/>
              </a:schemeClr>
            </a:gs>
            <a:gs pos="78000">
              <a:schemeClr val="accent3">
                <a:hueOff val="-28084"/>
                <a:satOff val="-759"/>
                <a:lumOff val="-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整理前後台需要的檔案及版面</a:t>
          </a:r>
          <a:r>
            <a:rPr lang="en-US" sz="1500" kern="1200"/>
            <a:t>html</a:t>
          </a:r>
          <a:r>
            <a:rPr lang="zh-TW" sz="1500" kern="1200"/>
            <a:t>撰寫</a:t>
          </a:r>
        </a:p>
      </dsp:txBody>
      <dsp:txXfrm>
        <a:off x="2779645" y="33914"/>
        <a:ext cx="1794308" cy="1050440"/>
      </dsp:txXfrm>
    </dsp:sp>
    <dsp:sp modelId="{56142808-8CF6-48E4-9D17-93898E30F832}">
      <dsp:nvSpPr>
        <dsp:cNvPr id="0" name=""/>
        <dsp:cNvSpPr/>
      </dsp:nvSpPr>
      <dsp:spPr>
        <a:xfrm>
          <a:off x="4770285" y="328535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31204"/>
                <a:satOff val="-844"/>
                <a:lumOff val="-1743"/>
                <a:alphaOff val="0"/>
                <a:tint val="96000"/>
                <a:lumMod val="100000"/>
              </a:schemeClr>
            </a:gs>
            <a:gs pos="78000">
              <a:schemeClr val="accent3">
                <a:hueOff val="-31204"/>
                <a:satOff val="-844"/>
                <a:lumOff val="-17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4770285" y="420775"/>
        <a:ext cx="275975" cy="276718"/>
      </dsp:txXfrm>
    </dsp:sp>
    <dsp:sp modelId="{15617015-27EF-406E-B070-A2687A365C11}">
      <dsp:nvSpPr>
        <dsp:cNvPr id="0" name=""/>
        <dsp:cNvSpPr/>
      </dsp:nvSpPr>
      <dsp:spPr>
        <a:xfrm>
          <a:off x="5350503" y="1233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56167"/>
                <a:satOff val="-1518"/>
                <a:lumOff val="-3137"/>
                <a:alphaOff val="0"/>
                <a:tint val="96000"/>
                <a:lumMod val="100000"/>
              </a:schemeClr>
            </a:gs>
            <a:gs pos="78000">
              <a:schemeClr val="accent3">
                <a:hueOff val="-56167"/>
                <a:satOff val="-1518"/>
                <a:lumOff val="-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建置資料表</a:t>
          </a:r>
        </a:p>
      </dsp:txBody>
      <dsp:txXfrm>
        <a:off x="5383184" y="33914"/>
        <a:ext cx="1794308" cy="1050440"/>
      </dsp:txXfrm>
    </dsp:sp>
    <dsp:sp modelId="{8B22077F-222C-46D3-ADA5-8150B1407CDE}">
      <dsp:nvSpPr>
        <dsp:cNvPr id="0" name=""/>
        <dsp:cNvSpPr/>
      </dsp:nvSpPr>
      <dsp:spPr>
        <a:xfrm>
          <a:off x="7373824" y="328535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62408"/>
                <a:satOff val="-1687"/>
                <a:lumOff val="-3486"/>
                <a:alphaOff val="0"/>
                <a:tint val="96000"/>
                <a:lumMod val="100000"/>
              </a:schemeClr>
            </a:gs>
            <a:gs pos="78000">
              <a:schemeClr val="accent3">
                <a:hueOff val="-62408"/>
                <a:satOff val="-1687"/>
                <a:lumOff val="-348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7373824" y="420775"/>
        <a:ext cx="275975" cy="276718"/>
      </dsp:txXfrm>
    </dsp:sp>
    <dsp:sp modelId="{B1D3DA5B-1287-4516-98BA-065D473CCA31}">
      <dsp:nvSpPr>
        <dsp:cNvPr id="0" name=""/>
        <dsp:cNvSpPr/>
      </dsp:nvSpPr>
      <dsp:spPr>
        <a:xfrm>
          <a:off x="7954041" y="1233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84251"/>
                <a:satOff val="-2278"/>
                <a:lumOff val="-4706"/>
                <a:alphaOff val="0"/>
                <a:tint val="96000"/>
                <a:lumMod val="100000"/>
              </a:schemeClr>
            </a:gs>
            <a:gs pos="78000">
              <a:schemeClr val="accent3">
                <a:hueOff val="-84251"/>
                <a:satOff val="-2278"/>
                <a:lumOff val="-470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 dirty="0"/>
            <a:t>後台登入功能及版型調整</a:t>
          </a:r>
        </a:p>
      </dsp:txBody>
      <dsp:txXfrm>
        <a:off x="7986722" y="33914"/>
        <a:ext cx="1794308" cy="1050440"/>
      </dsp:txXfrm>
    </dsp:sp>
    <dsp:sp modelId="{321801A6-0B06-4B35-962E-EAF9BEDAA836}">
      <dsp:nvSpPr>
        <dsp:cNvPr id="0" name=""/>
        <dsp:cNvSpPr/>
      </dsp:nvSpPr>
      <dsp:spPr>
        <a:xfrm rot="5400000">
          <a:off x="8686752" y="1247213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93612"/>
                <a:satOff val="-2531"/>
                <a:lumOff val="-5229"/>
                <a:alphaOff val="0"/>
                <a:tint val="96000"/>
                <a:lumMod val="100000"/>
              </a:schemeClr>
            </a:gs>
            <a:gs pos="78000">
              <a:schemeClr val="accent3">
                <a:hueOff val="-93612"/>
                <a:satOff val="-2531"/>
                <a:lumOff val="-522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 rot="-5400000">
        <a:off x="8745519" y="1280687"/>
        <a:ext cx="276718" cy="275975"/>
      </dsp:txXfrm>
    </dsp:sp>
    <dsp:sp modelId="{7905311E-A3B9-4CB4-ABF4-2C69B5180484}">
      <dsp:nvSpPr>
        <dsp:cNvPr id="0" name=""/>
        <dsp:cNvSpPr/>
      </dsp:nvSpPr>
      <dsp:spPr>
        <a:xfrm>
          <a:off x="7954041" y="1860904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12335"/>
                <a:satOff val="-3037"/>
                <a:lumOff val="-6275"/>
                <a:alphaOff val="0"/>
                <a:tint val="96000"/>
                <a:lumMod val="100000"/>
              </a:schemeClr>
            </a:gs>
            <a:gs pos="78000">
              <a:schemeClr val="accent3">
                <a:hueOff val="-112335"/>
                <a:satOff val="-3037"/>
                <a:lumOff val="-627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後台預告片管理功能製作</a:t>
          </a:r>
        </a:p>
      </dsp:txBody>
      <dsp:txXfrm>
        <a:off x="7986722" y="1893585"/>
        <a:ext cx="1794308" cy="1050440"/>
      </dsp:txXfrm>
    </dsp:sp>
    <dsp:sp modelId="{0092BA78-915D-4120-BA0D-79D109201180}">
      <dsp:nvSpPr>
        <dsp:cNvPr id="0" name=""/>
        <dsp:cNvSpPr/>
      </dsp:nvSpPr>
      <dsp:spPr>
        <a:xfrm rot="10800000">
          <a:off x="7396140" y="2188206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24816"/>
                <a:satOff val="-3374"/>
                <a:lumOff val="-6972"/>
                <a:alphaOff val="0"/>
                <a:tint val="96000"/>
                <a:lumMod val="100000"/>
              </a:schemeClr>
            </a:gs>
            <a:gs pos="78000">
              <a:schemeClr val="accent3">
                <a:hueOff val="-124816"/>
                <a:satOff val="-3374"/>
                <a:lumOff val="-697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 rot="10800000">
        <a:off x="7514415" y="2280446"/>
        <a:ext cx="275975" cy="276718"/>
      </dsp:txXfrm>
    </dsp:sp>
    <dsp:sp modelId="{F182CFA5-97E3-40F6-A0D6-798DA11495B3}">
      <dsp:nvSpPr>
        <dsp:cNvPr id="0" name=""/>
        <dsp:cNvSpPr/>
      </dsp:nvSpPr>
      <dsp:spPr>
        <a:xfrm>
          <a:off x="5350503" y="1860904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40419"/>
                <a:satOff val="-3796"/>
                <a:lumOff val="-7844"/>
                <a:alphaOff val="0"/>
                <a:tint val="96000"/>
                <a:lumMod val="100000"/>
              </a:schemeClr>
            </a:gs>
            <a:gs pos="78000">
              <a:schemeClr val="accent3">
                <a:hueOff val="-140419"/>
                <a:satOff val="-3796"/>
                <a:lumOff val="-784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後台院線片管理功能製作</a:t>
          </a:r>
        </a:p>
      </dsp:txBody>
      <dsp:txXfrm>
        <a:off x="5383184" y="1893585"/>
        <a:ext cx="1794308" cy="1050440"/>
      </dsp:txXfrm>
    </dsp:sp>
    <dsp:sp modelId="{9F8EFB25-342B-40F5-BFD2-5A47D3AC9209}">
      <dsp:nvSpPr>
        <dsp:cNvPr id="0" name=""/>
        <dsp:cNvSpPr/>
      </dsp:nvSpPr>
      <dsp:spPr>
        <a:xfrm rot="10800000">
          <a:off x="4792601" y="2188206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56021"/>
                <a:satOff val="-4218"/>
                <a:lumOff val="-8715"/>
                <a:alphaOff val="0"/>
                <a:tint val="96000"/>
                <a:lumMod val="100000"/>
              </a:schemeClr>
            </a:gs>
            <a:gs pos="78000">
              <a:schemeClr val="accent3">
                <a:hueOff val="-156021"/>
                <a:satOff val="-4218"/>
                <a:lumOff val="-871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 rot="10800000">
        <a:off x="4910876" y="2280446"/>
        <a:ext cx="275975" cy="276718"/>
      </dsp:txXfrm>
    </dsp:sp>
    <dsp:sp modelId="{00859F91-BF28-42E0-94DB-B8EDE7C99B79}">
      <dsp:nvSpPr>
        <dsp:cNvPr id="0" name=""/>
        <dsp:cNvSpPr/>
      </dsp:nvSpPr>
      <dsp:spPr>
        <a:xfrm>
          <a:off x="2746964" y="1860904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68502"/>
                <a:satOff val="-4555"/>
                <a:lumOff val="-9412"/>
                <a:alphaOff val="0"/>
                <a:tint val="96000"/>
                <a:lumMod val="100000"/>
              </a:schemeClr>
            </a:gs>
            <a:gs pos="78000">
              <a:schemeClr val="accent3">
                <a:hueOff val="-168502"/>
                <a:satOff val="-4555"/>
                <a:lumOff val="-941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前台院線片展示及分頁製作</a:t>
          </a:r>
        </a:p>
      </dsp:txBody>
      <dsp:txXfrm>
        <a:off x="2779645" y="1893585"/>
        <a:ext cx="1794308" cy="1050440"/>
      </dsp:txXfrm>
    </dsp:sp>
    <dsp:sp modelId="{4E54F261-FF8E-49E7-AF91-78125266A3CC}">
      <dsp:nvSpPr>
        <dsp:cNvPr id="0" name=""/>
        <dsp:cNvSpPr/>
      </dsp:nvSpPr>
      <dsp:spPr>
        <a:xfrm rot="10800000">
          <a:off x="2189063" y="2188206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187225"/>
                <a:satOff val="-5061"/>
                <a:lumOff val="-10458"/>
                <a:alphaOff val="0"/>
                <a:tint val="96000"/>
                <a:lumMod val="100000"/>
              </a:schemeClr>
            </a:gs>
            <a:gs pos="78000">
              <a:schemeClr val="accent3">
                <a:hueOff val="-187225"/>
                <a:satOff val="-5061"/>
                <a:lumOff val="-104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 rot="10800000">
        <a:off x="2307338" y="2280446"/>
        <a:ext cx="275975" cy="276718"/>
      </dsp:txXfrm>
    </dsp:sp>
    <dsp:sp modelId="{29C18034-EB5C-40B6-84A0-D1B378B168A7}">
      <dsp:nvSpPr>
        <dsp:cNvPr id="0" name=""/>
        <dsp:cNvSpPr/>
      </dsp:nvSpPr>
      <dsp:spPr>
        <a:xfrm>
          <a:off x="143425" y="1860904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96586"/>
                <a:satOff val="-5314"/>
                <a:lumOff val="-10981"/>
                <a:alphaOff val="0"/>
                <a:tint val="96000"/>
                <a:lumMod val="100000"/>
              </a:schemeClr>
            </a:gs>
            <a:gs pos="78000">
              <a:schemeClr val="accent3">
                <a:hueOff val="-196586"/>
                <a:satOff val="-5314"/>
                <a:lumOff val="-1098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前台預告片展示及轉場動畫製作</a:t>
          </a:r>
        </a:p>
      </dsp:txBody>
      <dsp:txXfrm>
        <a:off x="176106" y="1893585"/>
        <a:ext cx="1794308" cy="1050440"/>
      </dsp:txXfrm>
    </dsp:sp>
    <dsp:sp modelId="{20114F13-822D-46CD-BA65-11B8582EC226}">
      <dsp:nvSpPr>
        <dsp:cNvPr id="0" name=""/>
        <dsp:cNvSpPr/>
      </dsp:nvSpPr>
      <dsp:spPr>
        <a:xfrm rot="5400000">
          <a:off x="876135" y="3106883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218429"/>
                <a:satOff val="-5905"/>
                <a:lumOff val="-12201"/>
                <a:alphaOff val="0"/>
                <a:tint val="96000"/>
                <a:lumMod val="100000"/>
              </a:schemeClr>
            </a:gs>
            <a:gs pos="78000">
              <a:schemeClr val="accent3">
                <a:hueOff val="-218429"/>
                <a:satOff val="-5905"/>
                <a:lumOff val="-1220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 rot="-5400000">
        <a:off x="934902" y="3140357"/>
        <a:ext cx="276718" cy="275975"/>
      </dsp:txXfrm>
    </dsp:sp>
    <dsp:sp modelId="{9A42356A-56AD-49E9-8806-E4DB18AECD42}">
      <dsp:nvSpPr>
        <dsp:cNvPr id="0" name=""/>
        <dsp:cNvSpPr/>
      </dsp:nvSpPr>
      <dsp:spPr>
        <a:xfrm>
          <a:off x="143425" y="3720574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24670"/>
                <a:satOff val="-6074"/>
                <a:lumOff val="-12550"/>
                <a:alphaOff val="0"/>
                <a:tint val="96000"/>
                <a:lumMod val="100000"/>
              </a:schemeClr>
            </a:gs>
            <a:gs pos="78000">
              <a:schemeClr val="accent3">
                <a:hueOff val="-224670"/>
                <a:satOff val="-6074"/>
                <a:lumOff val="-125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訂票及劃位功能製作</a:t>
          </a:r>
        </a:p>
      </dsp:txBody>
      <dsp:txXfrm>
        <a:off x="176106" y="3753255"/>
        <a:ext cx="1794308" cy="1050440"/>
      </dsp:txXfrm>
    </dsp:sp>
    <dsp:sp modelId="{58E70354-592E-4B83-B21C-A98222ADC3B2}">
      <dsp:nvSpPr>
        <dsp:cNvPr id="0" name=""/>
        <dsp:cNvSpPr/>
      </dsp:nvSpPr>
      <dsp:spPr>
        <a:xfrm>
          <a:off x="2166747" y="4047876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249633"/>
                <a:satOff val="-6748"/>
                <a:lumOff val="-13944"/>
                <a:alphaOff val="0"/>
                <a:tint val="96000"/>
                <a:lumMod val="100000"/>
              </a:schemeClr>
            </a:gs>
            <a:gs pos="78000">
              <a:schemeClr val="accent3">
                <a:hueOff val="-249633"/>
                <a:satOff val="-6748"/>
                <a:lumOff val="-1394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2166747" y="4140116"/>
        <a:ext cx="275975" cy="276718"/>
      </dsp:txXfrm>
    </dsp:sp>
    <dsp:sp modelId="{BC053350-C485-42E3-9F6D-EE035B73F439}">
      <dsp:nvSpPr>
        <dsp:cNvPr id="0" name=""/>
        <dsp:cNvSpPr/>
      </dsp:nvSpPr>
      <dsp:spPr>
        <a:xfrm>
          <a:off x="2746964" y="3720574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52753"/>
                <a:satOff val="-6833"/>
                <a:lumOff val="-14118"/>
                <a:alphaOff val="0"/>
                <a:tint val="96000"/>
                <a:lumMod val="100000"/>
              </a:schemeClr>
            </a:gs>
            <a:gs pos="78000">
              <a:schemeClr val="accent3">
                <a:hueOff val="-252753"/>
                <a:satOff val="-6833"/>
                <a:lumOff val="-141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後台訂單管理功能製作</a:t>
          </a:r>
        </a:p>
      </dsp:txBody>
      <dsp:txXfrm>
        <a:off x="2779645" y="3753255"/>
        <a:ext cx="1794308" cy="1050440"/>
      </dsp:txXfrm>
    </dsp:sp>
    <dsp:sp modelId="{52885FC0-634D-43B7-A737-45D2CD7091F1}">
      <dsp:nvSpPr>
        <dsp:cNvPr id="0" name=""/>
        <dsp:cNvSpPr/>
      </dsp:nvSpPr>
      <dsp:spPr>
        <a:xfrm>
          <a:off x="4770285" y="4047876"/>
          <a:ext cx="394250" cy="4611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-280837"/>
                <a:satOff val="-7592"/>
                <a:lumOff val="-15687"/>
                <a:alphaOff val="0"/>
                <a:tint val="96000"/>
                <a:lumMod val="100000"/>
              </a:schemeClr>
            </a:gs>
            <a:gs pos="78000">
              <a:schemeClr val="accent3">
                <a:hueOff val="-280837"/>
                <a:satOff val="-7592"/>
                <a:lumOff val="-156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4770285" y="4140116"/>
        <a:ext cx="275975" cy="276718"/>
      </dsp:txXfrm>
    </dsp:sp>
    <dsp:sp modelId="{21CE0AEC-3A56-4F08-989F-CBF3FB7586D8}">
      <dsp:nvSpPr>
        <dsp:cNvPr id="0" name=""/>
        <dsp:cNvSpPr/>
      </dsp:nvSpPr>
      <dsp:spPr>
        <a:xfrm>
          <a:off x="5350503" y="3720574"/>
          <a:ext cx="1859670" cy="11158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280837"/>
                <a:satOff val="-7592"/>
                <a:lumOff val="-15687"/>
                <a:alphaOff val="0"/>
                <a:tint val="96000"/>
                <a:lumMod val="100000"/>
              </a:schemeClr>
            </a:gs>
            <a:gs pos="78000">
              <a:schemeClr val="accent3">
                <a:hueOff val="-280837"/>
                <a:satOff val="-7592"/>
                <a:lumOff val="-1568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500" kern="1200"/>
            <a:t>最後檢查</a:t>
          </a:r>
        </a:p>
      </dsp:txBody>
      <dsp:txXfrm>
        <a:off x="5383184" y="3753255"/>
        <a:ext cx="1794308" cy="105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副標題 2">
            <a:extLst>
              <a:ext uri="{FF2B5EF4-FFF2-40B4-BE49-F238E27FC236}">
                <a16:creationId xmlns:a16="http://schemas.microsoft.com/office/drawing/2014/main" id="{702D1CB0-7ECC-40B8-8837-B4ECC2102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zh-TW" altLang="en-US" dirty="0"/>
              <a:t>　</a:t>
            </a: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4619393-F91F-4BDA-8C69-4B5F9E1A9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zh-TW" altLang="en-US" dirty="0"/>
              <a:t>國家技術士網頁設計乙級</a:t>
            </a:r>
            <a:br>
              <a:rPr lang="en-US" altLang="zh-TW" dirty="0"/>
            </a:br>
            <a:r>
              <a:rPr lang="zh-TW" altLang="en-US" dirty="0"/>
              <a:t>題組三</a:t>
            </a:r>
            <a:endParaRPr lang="zh-TW" altLang="en-US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2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A7BCB-29B4-4C1F-B224-CCC05FCB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成果畫面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530D94-FD8A-4730-8C56-71A5BB3A8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426593"/>
            <a:ext cx="1406148" cy="472451"/>
          </a:xfrm>
        </p:spPr>
        <p:txBody>
          <a:bodyPr/>
          <a:lstStyle/>
          <a:p>
            <a:r>
              <a:rPr lang="zh-TW" altLang="en-US" dirty="0"/>
              <a:t>前台畫面</a:t>
            </a:r>
          </a:p>
        </p:txBody>
      </p:sp>
      <p:pic>
        <p:nvPicPr>
          <p:cNvPr id="16" name="內容版面配置區 15" descr="一張含有 螢幕擷取畫面, 監視器 的圖片&#10;&#10;自動產生的描述">
            <a:extLst>
              <a:ext uri="{FF2B5EF4-FFF2-40B4-BE49-F238E27FC236}">
                <a16:creationId xmlns:a16="http://schemas.microsoft.com/office/drawing/2014/main" id="{3576E50A-B75F-4DD3-9EAC-4CF58934AD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1895" y="1472313"/>
            <a:ext cx="6480000" cy="510827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48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AA7BCB-29B4-4C1F-B224-CCC05FCB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/>
          <a:lstStyle/>
          <a:p>
            <a:r>
              <a:rPr lang="zh-TW" altLang="en-US" dirty="0"/>
              <a:t>成果畫面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38B3BB-0798-4C79-B166-B28918AA0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779" y="1385888"/>
            <a:ext cx="1412278" cy="510157"/>
          </a:xfrm>
        </p:spPr>
        <p:txBody>
          <a:bodyPr/>
          <a:lstStyle/>
          <a:p>
            <a:r>
              <a:rPr lang="zh-TW" altLang="en-US" dirty="0"/>
              <a:t>後台畫面</a:t>
            </a:r>
          </a:p>
        </p:txBody>
      </p:sp>
      <p:pic>
        <p:nvPicPr>
          <p:cNvPr id="18" name="內容版面配置區 17" descr="一張含有 螢幕擷取畫面, 監視器 的圖片&#10;&#10;自動產生的描述">
            <a:extLst>
              <a:ext uri="{FF2B5EF4-FFF2-40B4-BE49-F238E27FC236}">
                <a16:creationId xmlns:a16="http://schemas.microsoft.com/office/drawing/2014/main" id="{F0AC5559-3286-4CCF-9218-5D5884A550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2090056" y="1468184"/>
            <a:ext cx="6480000" cy="50151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19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zh-TW" altLang="en-US" dirty="0"/>
              <a:t>解題架構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FDB0BB6-610E-4CF5-A0AD-AD3E418EC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74148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576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zh-TW" altLang="en-US" dirty="0"/>
              <a:t>資料表規劃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458B-A21D-499F-9A84-4A0CFBB4A6DD}"/>
              </a:ext>
            </a:extLst>
          </p:cNvPr>
          <p:cNvSpPr txBox="1"/>
          <p:nvPr/>
        </p:nvSpPr>
        <p:spPr>
          <a:xfrm>
            <a:off x="757919" y="1359097"/>
            <a:ext cx="390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預告片海報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BBC2B67-EBA4-4AD4-A830-E6F43560690D}"/>
              </a:ext>
            </a:extLst>
          </p:cNvPr>
          <p:cNvSpPr txBox="1"/>
          <p:nvPr/>
        </p:nvSpPr>
        <p:spPr>
          <a:xfrm>
            <a:off x="757919" y="4003101"/>
            <a:ext cx="390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訂單</a:t>
            </a:r>
          </a:p>
        </p:txBody>
      </p:sp>
      <p:pic>
        <p:nvPicPr>
          <p:cNvPr id="8" name="圖片 7" descr="一張含有 螢幕擷取畫面 的圖片&#10;&#10;自動產生的描述">
            <a:extLst>
              <a:ext uri="{FF2B5EF4-FFF2-40B4-BE49-F238E27FC236}">
                <a16:creationId xmlns:a16="http://schemas.microsoft.com/office/drawing/2014/main" id="{4FAD5EAC-9091-47A9-AD02-434FF0F7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01" y="4317487"/>
            <a:ext cx="6393998" cy="23140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 descr="一張含有 螢幕擷取畫面 的圖片&#10;&#10;自動產生的描述">
            <a:extLst>
              <a:ext uri="{FF2B5EF4-FFF2-40B4-BE49-F238E27FC236}">
                <a16:creationId xmlns:a16="http://schemas.microsoft.com/office/drawing/2014/main" id="{4403C91C-4A2D-4D2F-81A4-987C5E04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02" y="1711450"/>
            <a:ext cx="6393998" cy="20665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105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zh-TW" altLang="en-US" dirty="0"/>
              <a:t>資料表規劃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71944BC-2EB6-4E8A-9E3D-6AE02C5F3705}"/>
              </a:ext>
            </a:extLst>
          </p:cNvPr>
          <p:cNvSpPr txBox="1"/>
          <p:nvPr/>
        </p:nvSpPr>
        <p:spPr>
          <a:xfrm>
            <a:off x="677334" y="1358537"/>
            <a:ext cx="3907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院線片</a:t>
            </a:r>
          </a:p>
        </p:txBody>
      </p:sp>
      <p:pic>
        <p:nvPicPr>
          <p:cNvPr id="4" name="圖片 3" descr="一張含有 螢幕擷取畫面 的圖片&#10;&#10;自動產生的描述">
            <a:extLst>
              <a:ext uri="{FF2B5EF4-FFF2-40B4-BE49-F238E27FC236}">
                <a16:creationId xmlns:a16="http://schemas.microsoft.com/office/drawing/2014/main" id="{CA29C08B-513B-4DA3-8424-54885E783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556" y="1752113"/>
            <a:ext cx="6873306" cy="39383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723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/>
              <a:t>自訂函式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2D50434-C47B-4CCF-9B3F-BC01BD176E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2" y="1602377"/>
          <a:ext cx="9481122" cy="443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171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7B111-4838-4AB9-BB63-3061F0DB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/>
              <a:t>自訂函式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2D50434-C47B-4CCF-9B3F-BC01BD176E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862" y="1602377"/>
          <a:ext cx="9508554" cy="4439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638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90DF4-CCCF-4D3C-9903-C7F47843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/>
          <a:lstStyle/>
          <a:p>
            <a:r>
              <a:rPr lang="zh-TW" altLang="en-US" dirty="0"/>
              <a:t>解題流程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F9E3B00-777E-45D1-AEE4-2A93A109F3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867675"/>
              </p:ext>
            </p:extLst>
          </p:nvPr>
        </p:nvGraphicFramePr>
        <p:xfrm>
          <a:off x="677334" y="1410789"/>
          <a:ext cx="9957138" cy="4837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70261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371</Words>
  <Application>Microsoft Macintosh PowerPoint</Application>
  <PresentationFormat>寬螢幕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多面向</vt:lpstr>
      <vt:lpstr>國家技術士網頁設計乙級 題組三</vt:lpstr>
      <vt:lpstr>成果畫面</vt:lpstr>
      <vt:lpstr>成果畫面</vt:lpstr>
      <vt:lpstr>解題架構</vt:lpstr>
      <vt:lpstr>資料表規劃</vt:lpstr>
      <vt:lpstr>資料表規劃</vt:lpstr>
      <vt:lpstr>自訂函式</vt:lpstr>
      <vt:lpstr>自訂函式</vt:lpstr>
      <vt:lpstr>解題流程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國家技術士網頁設計乙級 題組三</dc:title>
  <dc:creator>ChingYung Liu</dc:creator>
  <cp:lastModifiedBy>ChingYung Liu</cp:lastModifiedBy>
  <cp:revision>6</cp:revision>
  <dcterms:created xsi:type="dcterms:W3CDTF">2019-07-02T13:57:30Z</dcterms:created>
  <dcterms:modified xsi:type="dcterms:W3CDTF">2019-09-03T01:40:40Z</dcterms:modified>
</cp:coreProperties>
</file>