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2048-539E-D421-848B-C67D596E0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E3CD4-57AF-0DFC-F4D6-03A81F240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19A1-2641-6763-03E1-48F56262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5CA0-7AC9-44E3-4E95-9D28242F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8ED0-7506-52B5-85D0-9DF87DBD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DAB0-0A03-A380-6860-A4294BA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FAE3E-D91D-A318-7520-96BCACA44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7F83-2668-5978-2264-B225D67E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4491-1C97-23A9-6E84-EAF07894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C8EE-5F4E-B221-EF29-B15B7A66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C0B5A-36A2-588C-F042-6974A8CD8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F1C3-C1D5-5EEA-7EA6-66AC7BB4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5645-A383-5067-C88B-6C36B2E3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6939-0882-E357-9CE9-CE9EDFFB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00AA-03C6-FA08-2E10-E2D33355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F88-17C9-C6DC-B36D-9B5803A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852E-4F8D-C829-314C-572E89E2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69A9-E72D-B2B4-6C15-C151F658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4724-96AC-E17B-8514-5905235A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BDE2-1D59-CB6C-62DC-D2926AFB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92F6-FAAA-B37B-DE75-CC613A2E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AAA75-7D32-7D23-6EDD-23852E43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3E32-968E-ADA9-C06D-80A1FD2C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4350-E2B2-85DB-8804-99C561EA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FE4C-3EDD-D2C8-C053-33A4476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772C-67CC-E43A-D7BC-24E4884E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7C24-C7AA-7B06-425D-1EFE338F7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7FF95-0BE0-21E9-1105-032396DB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7187-C80D-EB6D-6DAA-29AA8D59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5A1F-21C5-373D-BF27-BF50BBC8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24E73-56E0-BCD7-814E-502F0102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2C5E-798C-EAC7-286D-68FC956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4D72-9898-899B-E345-048ECC4A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75C59-08B1-F464-B8A4-BCB48CD0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0D36C-07F5-11D2-4458-AB4B2CF23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E5378-E565-6895-3E71-89B844262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FA10-FA98-8561-6A5D-6C4A13A2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3BE8F-043C-D01C-C97C-74544179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ADE18-391C-A089-6A58-A459DD12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9FC2-6E86-DE17-DFDD-6B037F9E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30B37-262E-0A69-9D88-44BD379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D3BD5-B19D-0029-303A-010604D6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15E43-1F05-EA96-128B-ED7401A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D45F9-B7CE-DA4B-320D-5D04585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7B5AE-A5C2-FEB7-D2DD-13162BE3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D1584-0DF9-50A8-3E8A-19F5424E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E7D-7449-9E88-80C1-5E9A8CD7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CEA5-420A-047D-BA31-CD7E9D67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509FA-C54A-1880-8B7D-E06A7280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CD6EC-7762-6F35-B8EF-9F094391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F84AB-6AAA-0B79-A4C1-A948A39F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4214-8325-963C-4250-9A779CC8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6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454-429A-4A7F-937F-03B0745F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20270-A0C8-F392-F5B3-5F2380A51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FC52-B1D4-F44D-E480-9D70E7FA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CFD8-A34F-FCAC-A774-386526B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FB7-3571-6048-7246-DE0B9F4C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B2A-82C0-DD72-6958-D8AA2E34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21076-1EB8-C3BD-E634-6F131DCA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A5D6-D0C7-DCC9-BFFD-8783DAA0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05FA-2C00-0EE8-8FB9-9B6D89DCC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715D-6255-204D-A653-806641F7924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D73D-DA84-61FF-1E69-F884A9E9D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DCF3-6674-AEBF-BA58-C08F3E6A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8E81-3BF7-7540-9524-BD71E7810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E4A8-2737-B3B1-434C-4D75C2624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Open Quantum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60A96-BBA3-D21E-4D60-0BCA38139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Problem: infinite nature of the baths (also at equilibrium)</a:t>
            </a:r>
          </a:p>
        </p:txBody>
      </p:sp>
    </p:spTree>
    <p:extLst>
      <p:ext uri="{BB962C8B-B14F-4D97-AF65-F5344CB8AC3E}">
        <p14:creationId xmlns:p14="http://schemas.microsoft.com/office/powerpoint/2010/main" val="63560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1994-5271-DB8D-882B-10A5A166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Thermal Machines</a:t>
            </a:r>
          </a:p>
        </p:txBody>
      </p:sp>
      <p:pic>
        <p:nvPicPr>
          <p:cNvPr id="5" name="Content Placeholder 4" descr="A diagram of different types of cubes&#10;&#10;Description automatically generated">
            <a:extLst>
              <a:ext uri="{FF2B5EF4-FFF2-40B4-BE49-F238E27FC236}">
                <a16:creationId xmlns:a16="http://schemas.microsoft.com/office/drawing/2014/main" id="{468D986B-1193-B9A5-C9B9-34B4AE7B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3605"/>
            <a:ext cx="6410325" cy="2416200"/>
          </a:xfrm>
        </p:spPr>
      </p:pic>
      <p:pic>
        <p:nvPicPr>
          <p:cNvPr id="7" name="Picture 6" descr="A rainbow colored diagram of a rainbow&#10;&#10;Description automatically generated with medium confidence">
            <a:extLst>
              <a:ext uri="{FF2B5EF4-FFF2-40B4-BE49-F238E27FC236}">
                <a16:creationId xmlns:a16="http://schemas.microsoft.com/office/drawing/2014/main" id="{A87D1698-8F23-393D-8576-F84A9E4F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1416343"/>
            <a:ext cx="3543299" cy="2394647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E251D12-EA62-3C09-9816-C613C6F29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50" y="3875883"/>
            <a:ext cx="4154432" cy="2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4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485E-B2EB-32DF-B426-8D258105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(a) Mapping techniques</a:t>
            </a:r>
          </a:p>
        </p:txBody>
      </p:sp>
      <p:pic>
        <p:nvPicPr>
          <p:cNvPr id="5" name="Content Placeholder 4" descr="Diagram of a diagram of a chain reaction&#10;&#10;Description automatically generated">
            <a:extLst>
              <a:ext uri="{FF2B5EF4-FFF2-40B4-BE49-F238E27FC236}">
                <a16:creationId xmlns:a16="http://schemas.microsoft.com/office/drawing/2014/main" id="{643BEC1B-9044-942F-46E7-DF50FF83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75" y="1976438"/>
            <a:ext cx="4565650" cy="3943061"/>
          </a:xfrm>
        </p:spPr>
      </p:pic>
    </p:spTree>
    <p:extLst>
      <p:ext uri="{BB962C8B-B14F-4D97-AF65-F5344CB8AC3E}">
        <p14:creationId xmlns:p14="http://schemas.microsoft.com/office/powerpoint/2010/main" val="15884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3CC4-933A-DD03-C83F-9B3B4284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(b) Periodically Refreshed baths</a:t>
            </a:r>
          </a:p>
        </p:txBody>
      </p:sp>
      <p:pic>
        <p:nvPicPr>
          <p:cNvPr id="5" name="Content Placeholder 4" descr="A screenshot of a text&#10;&#10;Description automatically generated">
            <a:extLst>
              <a:ext uri="{FF2B5EF4-FFF2-40B4-BE49-F238E27FC236}">
                <a16:creationId xmlns:a16="http://schemas.microsoft.com/office/drawing/2014/main" id="{43BA0BBF-84D6-CC71-C6A2-AFAF08D36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837" y="1390795"/>
            <a:ext cx="8188326" cy="5467205"/>
          </a:xfrm>
        </p:spPr>
      </p:pic>
    </p:spTree>
    <p:extLst>
      <p:ext uri="{BB962C8B-B14F-4D97-AF65-F5344CB8AC3E}">
        <p14:creationId xmlns:p14="http://schemas.microsoft.com/office/powerpoint/2010/main" val="37637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D80E-1F45-4CEC-BB33-F3707E2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Anharmonic-&gt;Harmonic Mapping</a:t>
            </a:r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2E65CF40-40F1-FC94-7D70-C323DA66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12" y="2443162"/>
            <a:ext cx="8991175" cy="2524919"/>
          </a:xfrm>
        </p:spPr>
      </p:pic>
    </p:spTree>
    <p:extLst>
      <p:ext uri="{BB962C8B-B14F-4D97-AF65-F5344CB8AC3E}">
        <p14:creationId xmlns:p14="http://schemas.microsoft.com/office/powerpoint/2010/main" val="194713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EE0B-E53B-B460-C6CE-9677AD16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33D5D2E-3075-732D-1405-C4C586F2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034382"/>
            <a:ext cx="3378200" cy="3276600"/>
          </a:xfr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70D75118-689E-6144-FE4D-A1025AC2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5700"/>
            <a:ext cx="533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3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E4A8-2737-B3B1-434C-4D75C2624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Interesting Phenomena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60A96-BBA3-D21E-4D60-0BCA38139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4361-B638-2627-1C9C-B48CE2DF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Sensing</a:t>
            </a:r>
          </a:p>
        </p:txBody>
      </p:sp>
      <p:pic>
        <p:nvPicPr>
          <p:cNvPr id="5" name="Content Placeholder 4" descr="A diagram of a graph and a diagram of a graph&#10;&#10;Description automatically generated">
            <a:extLst>
              <a:ext uri="{FF2B5EF4-FFF2-40B4-BE49-F238E27FC236}">
                <a16:creationId xmlns:a16="http://schemas.microsoft.com/office/drawing/2014/main" id="{4456DAD5-0191-21BA-FB12-B6B1827A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525" y="2429669"/>
            <a:ext cx="3263900" cy="3200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D45A40-3FF1-ADB3-A77D-552460A563AD}"/>
              </a:ext>
            </a:extLst>
          </p:cNvPr>
          <p:cNvSpPr txBox="1">
            <a:spLocks/>
          </p:cNvSpPr>
          <p:nvPr/>
        </p:nvSpPr>
        <p:spPr>
          <a:xfrm>
            <a:off x="5895975" y="2429669"/>
            <a:ext cx="56911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Also, the work in progress with the GQME-PI method</a:t>
            </a:r>
          </a:p>
        </p:txBody>
      </p:sp>
    </p:spTree>
    <p:extLst>
      <p:ext uri="{BB962C8B-B14F-4D97-AF65-F5344CB8AC3E}">
        <p14:creationId xmlns:p14="http://schemas.microsoft.com/office/powerpoint/2010/main" val="31978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8331-2056-14B6-6B2A-41FB0FFF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lived coherences (also NE coherences)</a:t>
            </a:r>
          </a:p>
        </p:txBody>
      </p:sp>
      <p:pic>
        <p:nvPicPr>
          <p:cNvPr id="5" name="Picture 4" descr="A diagram of a physics experiment&#10;&#10;Description automatically generated">
            <a:extLst>
              <a:ext uri="{FF2B5EF4-FFF2-40B4-BE49-F238E27FC236}">
                <a16:creationId xmlns:a16="http://schemas.microsoft.com/office/drawing/2014/main" id="{A3F86CBE-BC3A-2574-E449-87606CAB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9137"/>
            <a:ext cx="3300413" cy="2345030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700DE3AC-8032-DE4F-C510-FFCE4381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8707"/>
            <a:ext cx="3300412" cy="2709293"/>
          </a:xfrm>
          <a:prstGeom prst="rect">
            <a:avLst/>
          </a:prstGeom>
        </p:spPr>
      </p:pic>
      <p:pic>
        <p:nvPicPr>
          <p:cNvPr id="9" name="Picture 8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B960F1DB-D676-52A5-9C50-CEF91A657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2554287"/>
            <a:ext cx="6235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62D1-F790-D972-C27B-EB7558EC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Acceleration</a:t>
            </a:r>
          </a:p>
        </p:txBody>
      </p:sp>
      <p:pic>
        <p:nvPicPr>
          <p:cNvPr id="5" name="Picture 4" descr="A text on a page&#10;&#10;Description automatically generated">
            <a:extLst>
              <a:ext uri="{FF2B5EF4-FFF2-40B4-BE49-F238E27FC236}">
                <a16:creationId xmlns:a16="http://schemas.microsoft.com/office/drawing/2014/main" id="{B0D33626-0B09-8515-47D9-52FCB472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3" y="1393825"/>
            <a:ext cx="4584700" cy="2641600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97EACB4-0526-0474-C05A-26F33367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1690688"/>
            <a:ext cx="4773413" cy="2246312"/>
          </a:xfrm>
          <a:prstGeom prst="rect">
            <a:avLst/>
          </a:prstGeom>
        </p:spPr>
      </p:pic>
      <p:pic>
        <p:nvPicPr>
          <p:cNvPr id="9" name="Picture 8" descr="A text on a page&#10;&#10;Description automatically generated">
            <a:extLst>
              <a:ext uri="{FF2B5EF4-FFF2-40B4-BE49-F238E27FC236}">
                <a16:creationId xmlns:a16="http://schemas.microsoft.com/office/drawing/2014/main" id="{A59BC5CD-2F60-4E0A-B1C5-066392C88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" y="4727575"/>
            <a:ext cx="4432300" cy="1765300"/>
          </a:xfrm>
          <a:prstGeom prst="rect">
            <a:avLst/>
          </a:prstGeom>
        </p:spPr>
      </p:pic>
      <p:pic>
        <p:nvPicPr>
          <p:cNvPr id="11" name="Picture 10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84FDC39-C2F3-AA98-51B4-7BCBCAF47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600" y="4240212"/>
            <a:ext cx="4470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Simulating Open Quantum Dynamics</vt:lpstr>
      <vt:lpstr>1. (a) Mapping techniques</vt:lpstr>
      <vt:lpstr>1. (b) Periodically Refreshed baths</vt:lpstr>
      <vt:lpstr>Anharmonic-&gt;Harmonic Mapping</vt:lpstr>
      <vt:lpstr>Data Driven</vt:lpstr>
      <vt:lpstr>Interesting Phenomena</vt:lpstr>
      <vt:lpstr>Quantum Sensing</vt:lpstr>
      <vt:lpstr>Long lived coherences (also NE coherences)</vt:lpstr>
      <vt:lpstr>Dynamical Acceleration</vt:lpstr>
      <vt:lpstr>Quantum Thermal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Open Quantum Dynamics</dc:title>
  <dc:creator>Felix Ivander</dc:creator>
  <cp:lastModifiedBy>Felix Ivander</cp:lastModifiedBy>
  <cp:revision>1</cp:revision>
  <dcterms:created xsi:type="dcterms:W3CDTF">2023-10-31T21:55:58Z</dcterms:created>
  <dcterms:modified xsi:type="dcterms:W3CDTF">2023-10-31T22:28:38Z</dcterms:modified>
</cp:coreProperties>
</file>