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f92e31e70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f92e31e70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f36dca54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f36dca54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f36dca54b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f36dca54b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f36dca54b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f36dca54b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f36dca54b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f36dca54b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f92e31e70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f92e31e70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f92e31e70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f92e31e70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f92e31e70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f92e31e70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f92e31e70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f92e31e70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id" sz="3600"/>
              <a:t>UTS Pemrograman Web lanjut</a:t>
            </a:r>
            <a:endParaRPr sz="36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id"/>
              <a:t>Nama: Felix Julian</a:t>
            </a:r>
            <a:endParaRPr/>
          </a:p>
          <a:p>
            <a:pPr indent="0" lvl="0" marL="0" rtl="0" algn="ctr">
              <a:spcBef>
                <a:spcPts val="0"/>
              </a:spcBef>
              <a:spcAft>
                <a:spcPts val="0"/>
              </a:spcAft>
              <a:buNone/>
            </a:pPr>
            <a:r>
              <a:rPr lang="id"/>
              <a:t>NIM: 20205720001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id" sz="4000"/>
              <a:t>T</a:t>
            </a:r>
            <a:r>
              <a:rPr lang="id" sz="4100"/>
              <a:t>hankyou</a:t>
            </a:r>
            <a:endParaRPr sz="4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Latar Belakang</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d"/>
              <a:t>Esport belakangan ini menjadi besar di negara indonesia. Dengan banyaknya tournament yang ada, dan orang-orang yang terjun kedalam esport. Karena pandemi ini rata-rata orang memainkan game untuk membuang beban pikiran dan ingin menjadi santai karena memainkan game. Rata-rata orang pun belum mengerti apa itu esport dan berita-berita tentang esport. Dengan begini saya ingin membuat website tentang berita esport dan seputar esport karena banyak orang yang menyukai esport dan menjadi fans diantara banyaknya esport yang ada. Dengan adanya website ini mereka juga tidak tertinggal berita tentang esport yang mereka suka.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Fitur</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id"/>
              <a:t>-homepage</a:t>
            </a:r>
            <a:endParaRPr/>
          </a:p>
          <a:p>
            <a:pPr indent="0" lvl="0" marL="0" rtl="0" algn="l">
              <a:spcBef>
                <a:spcPts val="1200"/>
              </a:spcBef>
              <a:spcAft>
                <a:spcPts val="0"/>
              </a:spcAft>
              <a:buNone/>
            </a:pPr>
            <a:r>
              <a:rPr lang="id"/>
              <a:t>-social login/register</a:t>
            </a:r>
            <a:endParaRPr/>
          </a:p>
          <a:p>
            <a:pPr indent="0" lvl="0" marL="0" rtl="0" algn="l">
              <a:spcBef>
                <a:spcPts val="1200"/>
              </a:spcBef>
              <a:spcAft>
                <a:spcPts val="0"/>
              </a:spcAft>
              <a:buNone/>
            </a:pPr>
            <a:r>
              <a:rPr lang="id"/>
              <a:t>-informasi esport terkini</a:t>
            </a:r>
            <a:endParaRPr/>
          </a:p>
          <a:p>
            <a:pPr indent="0" lvl="0" marL="0" rtl="0" algn="l">
              <a:spcBef>
                <a:spcPts val="1200"/>
              </a:spcBef>
              <a:spcAft>
                <a:spcPts val="0"/>
              </a:spcAft>
              <a:buNone/>
            </a:pPr>
            <a:r>
              <a:rPr lang="id"/>
              <a:t>-social media</a:t>
            </a:r>
            <a:endParaRPr/>
          </a:p>
          <a:p>
            <a:pPr indent="0" lvl="0" marL="0" rtl="0" algn="l">
              <a:spcBef>
                <a:spcPts val="1200"/>
              </a:spcBef>
              <a:spcAft>
                <a:spcPts val="0"/>
              </a:spcAft>
              <a:buNone/>
            </a:pPr>
            <a:r>
              <a:rPr lang="id"/>
              <a:t>-berita game sesuai game anda</a:t>
            </a:r>
            <a:endParaRPr/>
          </a:p>
          <a:p>
            <a:pPr indent="0" lvl="0" marL="0" rtl="0" algn="l">
              <a:spcBef>
                <a:spcPts val="1200"/>
              </a:spcBef>
              <a:spcAft>
                <a:spcPts val="0"/>
              </a:spcAft>
              <a:buNone/>
            </a:pPr>
            <a:r>
              <a:rPr lang="id"/>
              <a:t>-mencakup esport diseluruh dunia</a:t>
            </a:r>
            <a:endParaRPr/>
          </a:p>
          <a:p>
            <a:pPr indent="0" lvl="0" marL="0" rtl="0" algn="l">
              <a:spcBef>
                <a:spcPts val="1200"/>
              </a:spcBef>
              <a:spcAft>
                <a:spcPts val="0"/>
              </a:spcAft>
              <a:buNone/>
            </a:pPr>
            <a:r>
              <a:rPr lang="id"/>
              <a:t>-terdapat tips and trick</a:t>
            </a:r>
            <a:endParaRPr/>
          </a:p>
          <a:p>
            <a:pPr indent="0" lvl="0" marL="0" rtl="0" algn="l">
              <a:spcBef>
                <a:spcPts val="1200"/>
              </a:spcBef>
              <a:spcAft>
                <a:spcPts val="0"/>
              </a:spcAft>
              <a:buNone/>
            </a:pPr>
            <a:r>
              <a:rPr lang="id"/>
              <a:t>-informasi player terkini</a:t>
            </a:r>
            <a:endParaRPr/>
          </a:p>
          <a:p>
            <a:pPr indent="0" lvl="0" marL="0" rtl="0" algn="l">
              <a:spcBef>
                <a:spcPts val="1200"/>
              </a:spcBef>
              <a:spcAft>
                <a:spcPts val="0"/>
              </a:spcAft>
              <a:buNone/>
            </a:pPr>
            <a:r>
              <a:rPr lang="id"/>
              <a:t>-informasi tournament-tournament dari setiap game</a:t>
            </a:r>
            <a:endParaRPr/>
          </a:p>
          <a:p>
            <a:pPr indent="0" lvl="0" marL="0" rtl="0" algn="l">
              <a:spcBef>
                <a:spcPts val="1200"/>
              </a:spcBef>
              <a:spcAft>
                <a:spcPts val="1200"/>
              </a:spcAft>
              <a:buNone/>
            </a:pPr>
            <a:r>
              <a:rPr lang="id"/>
              <a:t>-penggantian bahasa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73" name="Google Shape;73;p16"/>
          <p:cNvPicPr preferRelativeResize="0"/>
          <p:nvPr/>
        </p:nvPicPr>
        <p:blipFill>
          <a:blip r:embed="rId3">
            <a:alphaModFix/>
          </a:blip>
          <a:stretch>
            <a:fillRect/>
          </a:stretch>
        </p:blipFill>
        <p:spPr>
          <a:xfrm>
            <a:off x="0" y="0"/>
            <a:ext cx="9144000" cy="5021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UI</a:t>
            </a:r>
            <a:endParaRPr/>
          </a:p>
        </p:txBody>
      </p:sp>
      <p:pic>
        <p:nvPicPr>
          <p:cNvPr id="79" name="Google Shape;79;p17"/>
          <p:cNvPicPr preferRelativeResize="0"/>
          <p:nvPr/>
        </p:nvPicPr>
        <p:blipFill>
          <a:blip r:embed="rId3">
            <a:alphaModFix/>
          </a:blip>
          <a:stretch>
            <a:fillRect/>
          </a:stretch>
        </p:blipFill>
        <p:spPr>
          <a:xfrm>
            <a:off x="0" y="974250"/>
            <a:ext cx="9144001" cy="40832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85" name="Google Shape;85;p18"/>
          <p:cNvPicPr preferRelativeResize="0"/>
          <p:nvPr/>
        </p:nvPicPr>
        <p:blipFill>
          <a:blip r:embed="rId3">
            <a:alphaModFix/>
          </a:blip>
          <a:stretch>
            <a:fillRect/>
          </a:stretch>
        </p:blipFill>
        <p:spPr>
          <a:xfrm>
            <a:off x="0" y="47538"/>
            <a:ext cx="9144000" cy="5048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91" name="Google Shape;91;p19"/>
          <p:cNvPicPr preferRelativeResize="0"/>
          <p:nvPr/>
        </p:nvPicPr>
        <p:blipFill>
          <a:blip r:embed="rId3">
            <a:alphaModFix/>
          </a:blip>
          <a:stretch>
            <a:fillRect/>
          </a:stretch>
        </p:blipFill>
        <p:spPr>
          <a:xfrm>
            <a:off x="0" y="0"/>
            <a:ext cx="9144000" cy="51435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97" name="Google Shape;97;p20"/>
          <p:cNvPicPr preferRelativeResize="0"/>
          <p:nvPr/>
        </p:nvPicPr>
        <p:blipFill>
          <a:blip r:embed="rId3">
            <a:alphaModFix/>
          </a:blip>
          <a:stretch>
            <a:fillRect/>
          </a:stretch>
        </p:blipFill>
        <p:spPr>
          <a:xfrm>
            <a:off x="0" y="0"/>
            <a:ext cx="9144000" cy="51435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UX</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d"/>
              <a:t>Bagi orang-orang yang masuk ke dalam website ini dapat menyukai hal-hal tentang Esport karena website ini memiliki semua yang berhubungan dengan berita tentang esport yang mereka sukai.</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