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327" r:id="rId5"/>
    <p:sldId id="328" r:id="rId6"/>
    <p:sldId id="329" r:id="rId7"/>
    <p:sldId id="301" r:id="rId8"/>
    <p:sldId id="330" r:id="rId9"/>
    <p:sldId id="257" r:id="rId10"/>
    <p:sldId id="269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3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DAB6-F7A0-2E4A-8644-2DB21F84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5F739-4CBA-B940-B401-9C8FAD15B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BB95-BB07-D147-BEF9-2FD756AD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BFB8-8991-AA4B-AB98-0C9F1AAD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3518-7E29-FB4C-845F-D97103D2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4D86-71B9-4E4B-82A9-CB5527E5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1140-8E75-A74A-9F64-406EE7B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A89B-D999-8047-A24C-2CFE043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325F-2EA3-8B4D-86A0-8B6E5E73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6FA8-84D5-0B46-8F0F-23A61367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AAE79-4F32-6440-9DED-7466476BE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7C839-5075-7D43-AD70-00581626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A813-F7BD-514F-8616-D5CCADF2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83B0-AE78-504D-8690-36B5043B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36C4-2514-FB44-9CBA-2014069B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CD4C-AE52-034E-BCE5-140FB01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737F-53E3-A14B-A12C-CA6B4392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D593-B05B-A44D-AB2E-0169A994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1E82-C2D7-D648-ABEE-91441C6B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8199-3B3F-8D41-9F06-4B1F2383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1A66-4AF9-0646-A15B-E8D4CC11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602D5-3CD7-E74F-9AC3-F0CD4FBF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2967-6D29-4247-A7B3-76B2609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AA3C-CC8B-354D-AB16-D7D7E009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8318-9AC3-7E41-BDE9-DFBEBA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7B99-5217-FD46-931B-C33A7F21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68AC-D433-BB43-BB8F-25AF0008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E8A9-410F-924D-AAC0-B7E90B68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28CE4-38F9-BE42-A575-834A7D78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27B8B-8BD9-A942-8BAF-64FE9DE9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EF54A-522D-4745-88F6-D5616CEB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CB77-F35B-4F45-91B0-DB23669B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CCEDC-32D8-4D42-843A-F86EF595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78AA-8D52-AB44-9CA0-5BA8E123C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E2123-4205-D74D-A1E8-C95FDB639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9CD1-9F9C-B145-B99B-A68AFD48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32E29-AA7B-D74A-B0E7-7C01ECF7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14CD-8203-8D41-936A-4458C9A6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6895F-76EB-2D41-9875-416B6F62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2CCC-FB27-7E48-8C96-AB5148EB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DF31-E89D-C64C-91A6-C0E165F0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2E87C-7EFC-8243-9232-FC3926C1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2D07A-FF56-3846-8155-D1AE5D00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F62F8-728E-9F43-B822-55735775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87898-E37C-FF4A-8521-656B1D1D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DDEE-D919-4541-8BDD-1DF3A480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2F5D-46DA-964B-A403-EF7DFFB1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C65D-7CB1-9348-982A-364A6F27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A3CF3-4B74-A54F-ACF3-A6E262C5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FA4C-C7A9-7C4C-9736-A1F3A8F5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B7AA0-91A8-A44F-BEFA-54C8A6F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E79D-ADA3-7646-AE76-FD95CBC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336A-5240-5745-9CF3-93102488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88FF-A01D-0E41-BD5C-36108DF2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CA28-13EE-3D4E-BC45-33343DAC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FC5FC-D2FA-A54E-B388-6B70F751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7123-CD77-D443-AE23-BB69A530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8B1A9-9791-3D4E-8B48-5C00B5C6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FA65B-44D8-254E-91AB-8BB96434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76F5-4BEC-C241-868D-AB6C63E6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05CA-2873-4E4E-9020-1F190579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9732E-7829-4848-AC6C-160092978DC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B009-F555-B249-95D2-7C16EC147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797B-84A5-8B47-9933-BFE6ECB2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EC2F-55FA-294D-9115-2D16D317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324-70BC-A24D-8334-EB490266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Ethical Practices-Research &amp;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C1633-DF8A-B04C-85D6-A20916DC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Week 10 Synchronous Session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984FB27-C57F-4518-B00D-7D62AE7D4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809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641711" cy="425196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Helps to identify if all individuals can complete the survey and understand the questions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Participants typically include written comments directly on the survey, and the researcher modifies or changes the survey to reflect those concerns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FD8FD-7461-494B-B953-6C21A2C8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9" y="4247388"/>
            <a:ext cx="22002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A07A-E5FC-7F4B-A33E-F845D590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rgbClr val="FF0000"/>
                </a:solidFill>
              </a:rPr>
              <a:t>Remember: 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52DA-ADBF-0E48-8168-8C9CD386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701066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3200" dirty="0">
                <a:solidFill>
                  <a:srgbClr val="FF0000"/>
                </a:solidFill>
              </a:rPr>
              <a:t>Assignment #2- The Survey/Questionnaire- </a:t>
            </a:r>
            <a:r>
              <a:rPr lang="en-US" sz="2800" dirty="0">
                <a:solidFill>
                  <a:srgbClr val="FF0000"/>
                </a:solidFill>
              </a:rPr>
              <a:t>Due Wednesday November 17</a:t>
            </a:r>
            <a:r>
              <a:rPr lang="en-US" sz="2800" baseline="30000" dirty="0">
                <a:solidFill>
                  <a:srgbClr val="FF0000"/>
                </a:solidFill>
              </a:rPr>
              <a:t>th</a:t>
            </a:r>
            <a:r>
              <a:rPr lang="en-US" sz="2800" dirty="0">
                <a:solidFill>
                  <a:srgbClr val="FF0000"/>
                </a:solidFill>
              </a:rPr>
              <a:t> by 11:59 p.m.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Test #3- Wednesday December 1</a:t>
            </a:r>
            <a:r>
              <a:rPr lang="en-US" sz="3200" baseline="30000" dirty="0">
                <a:solidFill>
                  <a:srgbClr val="FF0000"/>
                </a:solidFill>
              </a:rPr>
              <a:t>st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Covers Weeks 9-12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30195193-D2AB-4EDB-85A0-C19A2783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7" r="44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D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C5168A4-19FD-A044-BFB1-6548C0D6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18" y="0"/>
            <a:ext cx="5881163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6FBCE37-C629-BE40-B5B6-0553D85B71E8}"/>
              </a:ext>
            </a:extLst>
          </p:cNvPr>
          <p:cNvSpPr/>
          <p:nvPr/>
        </p:nvSpPr>
        <p:spPr>
          <a:xfrm rot="10800000" flipV="1">
            <a:off x="9279467" y="4018844"/>
            <a:ext cx="1783644" cy="778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38C500B-621F-4A4B-AA92-E8BA9DF91958}"/>
              </a:ext>
            </a:extLst>
          </p:cNvPr>
          <p:cNvSpPr/>
          <p:nvPr/>
        </p:nvSpPr>
        <p:spPr>
          <a:xfrm rot="10800000" flipV="1">
            <a:off x="9279467" y="4950178"/>
            <a:ext cx="1783644" cy="778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8335A-F534-4C46-BF22-45B617003BB4}"/>
              </a:ext>
            </a:extLst>
          </p:cNvPr>
          <p:cNvSpPr txBox="1"/>
          <p:nvPr/>
        </p:nvSpPr>
        <p:spPr>
          <a:xfrm>
            <a:off x="282222" y="1162756"/>
            <a:ext cx="2517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Attention:</a:t>
            </a:r>
          </a:p>
          <a:p>
            <a:pPr algn="ctr"/>
            <a:r>
              <a:rPr lang="en-US" sz="3600" dirty="0"/>
              <a:t>Changes to Course</a:t>
            </a:r>
          </a:p>
          <a:p>
            <a:pPr algn="ctr"/>
            <a:r>
              <a:rPr lang="en-US" sz="3600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80301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Survey Instrument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431" y="399094"/>
            <a:ext cx="4490340" cy="58678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When writing good survey questions, researchers typically follow the following steps:</a:t>
            </a:r>
          </a:p>
          <a:p>
            <a:pPr marL="987552" lvl="1" indent="-457200">
              <a:buAutoNum type="arabicPeriod"/>
            </a:pPr>
            <a:r>
              <a:rPr lang="en-US" sz="3200" b="1" i="0" dirty="0">
                <a:solidFill>
                  <a:srgbClr val="000000"/>
                </a:solidFill>
              </a:rPr>
              <a:t>They write different types of questions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1D73A-E027-0C42-B1EB-C5E0FF567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1740" y="3886200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Survey Questions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- The 7 Different Types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1251C03-4082-4D0A-A102-4ADC7FD72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42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BEF-E017-D942-8934-521AA27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Types of Survey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D47E-EC0A-7F46-9576-41156AB4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 err="1"/>
              <a:t>Behavioural</a:t>
            </a:r>
            <a:endParaRPr lang="en-US" dirty="0"/>
          </a:p>
          <a:p>
            <a:r>
              <a:rPr lang="en-US" dirty="0"/>
              <a:t>Attitudinal</a:t>
            </a:r>
          </a:p>
          <a:p>
            <a:r>
              <a:rPr lang="en-US" dirty="0"/>
              <a:t>Sensitive</a:t>
            </a:r>
          </a:p>
          <a:p>
            <a:r>
              <a:rPr lang="en-US" dirty="0"/>
              <a:t>Closed-Ended</a:t>
            </a:r>
          </a:p>
          <a:p>
            <a:r>
              <a:rPr lang="en-US" dirty="0"/>
              <a:t>Open-Ended</a:t>
            </a:r>
          </a:p>
          <a:p>
            <a:r>
              <a:rPr lang="en-US" dirty="0"/>
              <a:t>Semi-Closed</a:t>
            </a:r>
          </a:p>
        </p:txBody>
      </p:sp>
    </p:spTree>
    <p:extLst>
      <p:ext uri="{BB962C8B-B14F-4D97-AF65-F5344CB8AC3E}">
        <p14:creationId xmlns:p14="http://schemas.microsoft.com/office/powerpoint/2010/main" val="368070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Survey Instrument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431" y="399094"/>
            <a:ext cx="4490340" cy="58678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When writing good survey questions, researchers typically follow the following steps:</a:t>
            </a:r>
          </a:p>
          <a:p>
            <a:pPr marL="987552" lvl="1" indent="-457200">
              <a:buAutoNum type="arabicPeriod"/>
            </a:pPr>
            <a:r>
              <a:rPr lang="en-US" sz="3200" b="1" i="0" dirty="0">
                <a:solidFill>
                  <a:srgbClr val="000000"/>
                </a:solidFill>
              </a:rPr>
              <a:t>They write different types of questions </a:t>
            </a:r>
            <a:endParaRPr lang="en-US" sz="3200" dirty="0">
              <a:solidFill>
                <a:srgbClr val="000000"/>
              </a:solidFill>
            </a:endParaRPr>
          </a:p>
          <a:p>
            <a:pPr marL="987552" lvl="1" indent="-457200">
              <a:buAutoNum type="arabicPeriod"/>
            </a:pPr>
            <a:r>
              <a:rPr lang="en-US" sz="3200" b="1" i="0" dirty="0">
                <a:solidFill>
                  <a:srgbClr val="000000"/>
                </a:solidFill>
              </a:rPr>
              <a:t>They use strategies for good question construction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3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83" y="1721070"/>
            <a:ext cx="9916510" cy="5257800"/>
          </a:xfrm>
        </p:spPr>
        <p:txBody>
          <a:bodyPr>
            <a:normAutofit/>
          </a:bodyPr>
          <a:lstStyle/>
          <a:p>
            <a:r>
              <a:rPr lang="en-US" dirty="0"/>
              <a:t>Good questions are clear and do not confuse participant</a:t>
            </a:r>
          </a:p>
          <a:p>
            <a:r>
              <a:rPr lang="en-US" dirty="0"/>
              <a:t>Using good questions help participants feel that they understand the question and can provide meaningful answers.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show respect to participants by being sensitive to gender, class, ability and needs</a:t>
            </a:r>
          </a:p>
          <a:p>
            <a:r>
              <a:rPr lang="en-US" dirty="0"/>
              <a:t>When you construct questions, fit the questions to the answers, include suitable response options, and do not overlap (can be confusing to respondents)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Survey Instrument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431" y="399094"/>
            <a:ext cx="4490340" cy="586787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When writing good survey questions, researchers typically follow the following steps:</a:t>
            </a:r>
          </a:p>
          <a:p>
            <a:pPr marL="987552" lvl="1" indent="-457200">
              <a:buAutoNum type="arabicPeriod"/>
            </a:pPr>
            <a:r>
              <a:rPr lang="en-US" sz="3200" b="1" i="0" dirty="0">
                <a:solidFill>
                  <a:srgbClr val="000000"/>
                </a:solidFill>
              </a:rPr>
              <a:t>They write different types of questions </a:t>
            </a:r>
            <a:endParaRPr lang="en-US" sz="3200" dirty="0">
              <a:solidFill>
                <a:srgbClr val="000000"/>
              </a:solidFill>
            </a:endParaRPr>
          </a:p>
          <a:p>
            <a:pPr marL="987552" lvl="1" indent="-457200">
              <a:buAutoNum type="arabicPeriod"/>
            </a:pPr>
            <a:r>
              <a:rPr lang="en-US" sz="3200" b="1" i="0" dirty="0">
                <a:solidFill>
                  <a:srgbClr val="000000"/>
                </a:solidFill>
              </a:rPr>
              <a:t>They use strategies for good question construction </a:t>
            </a:r>
            <a:endParaRPr lang="en-US" sz="3200" dirty="0">
              <a:solidFill>
                <a:srgbClr val="000000"/>
              </a:solidFill>
            </a:endParaRPr>
          </a:p>
          <a:p>
            <a:pPr marL="987552" lvl="1" indent="-457200">
              <a:buAutoNum type="arabicPeriod"/>
            </a:pPr>
            <a:r>
              <a:rPr lang="en-US" sz="3200" b="1" i="0" dirty="0">
                <a:solidFill>
                  <a:srgbClr val="000000"/>
                </a:solidFill>
              </a:rPr>
              <a:t>They perform a pilot test of the questions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 Pilot - AOPA">
            <a:extLst>
              <a:ext uri="{FF2B5EF4-FFF2-40B4-BE49-F238E27FC236}">
                <a16:creationId xmlns:a16="http://schemas.microsoft.com/office/drawing/2014/main" id="{7F881D86-71B4-8C40-BB5E-353E66BD6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D98EE-7929-6C46-8249-942AB602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Pilot Testing Your Survey Questions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0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Ethical Practices-Research &amp; Evaluation</vt:lpstr>
      <vt:lpstr>PowerPoint Presentation</vt:lpstr>
      <vt:lpstr>Survey Instrument Design </vt:lpstr>
      <vt:lpstr>Survey Questions - The 7 Different Types</vt:lpstr>
      <vt:lpstr>The 7 Types of Survey Questions</vt:lpstr>
      <vt:lpstr>Survey Instrument Design </vt:lpstr>
      <vt:lpstr>Question Construction</vt:lpstr>
      <vt:lpstr>Survey Instrument Design </vt:lpstr>
      <vt:lpstr>Pilot Testing Your Survey Questions</vt:lpstr>
      <vt:lpstr>Testing The Questions</vt:lpstr>
      <vt:lpstr>Remember: Upcoming Due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Smith, Carleigh</dc:creator>
  <cp:lastModifiedBy>Anu James</cp:lastModifiedBy>
  <cp:revision>17</cp:revision>
  <dcterms:created xsi:type="dcterms:W3CDTF">2021-03-20T23:41:14Z</dcterms:created>
  <dcterms:modified xsi:type="dcterms:W3CDTF">2021-11-11T04:58:53Z</dcterms:modified>
</cp:coreProperties>
</file>