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71" r:id="rId2"/>
    <p:sldId id="374" r:id="rId3"/>
    <p:sldId id="403" r:id="rId4"/>
    <p:sldId id="404" r:id="rId5"/>
    <p:sldId id="406" r:id="rId6"/>
    <p:sldId id="407" r:id="rId7"/>
    <p:sldId id="402" r:id="rId8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2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  <p15:guide id="4" pos="1056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60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미소" initials="박" lastIdx="1" clrIdx="0">
    <p:extLst>
      <p:ext uri="{19B8F6BF-5375-455C-9EA6-DF929625EA0E}">
        <p15:presenceInfo xmlns:p15="http://schemas.microsoft.com/office/powerpoint/2012/main" userId="S::miso@univ.me::f367fdfa-4504-4c25-9be7-2b8ed9ca90e3" providerId="AD"/>
      </p:ext>
    </p:extLst>
  </p:cmAuthor>
  <p:cmAuthor id="2" name="이지연" initials="이" lastIdx="1" clrIdx="1">
    <p:extLst>
      <p:ext uri="{19B8F6BF-5375-455C-9EA6-DF929625EA0E}">
        <p15:presenceInfo xmlns:p15="http://schemas.microsoft.com/office/powerpoint/2012/main" userId="S::thebest_jy@univ.me::fbf23e53-343d-452b-813e-05d9ef7ec5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A0"/>
    <a:srgbClr val="FFFFFF"/>
    <a:srgbClr val="000000"/>
    <a:srgbClr val="35B1E6"/>
    <a:srgbClr val="00B3E3"/>
    <a:srgbClr val="191976"/>
    <a:srgbClr val="E7E9F5"/>
    <a:srgbClr val="6E6A69"/>
    <a:srgbClr val="00C6E4"/>
    <a:srgbClr val="EF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192" autoAdjust="0"/>
  </p:normalViewPr>
  <p:slideViewPr>
    <p:cSldViewPr snapToGrid="0" showGuides="1">
      <p:cViewPr varScale="1">
        <p:scale>
          <a:sx n="114" d="100"/>
          <a:sy n="114" d="100"/>
        </p:scale>
        <p:origin x="1686" y="114"/>
      </p:cViewPr>
      <p:guideLst>
        <p:guide pos="172"/>
        <p:guide orient="horz" pos="164"/>
        <p:guide pos="1056"/>
        <p:guide orient="horz" pos="4156"/>
        <p:guide pos="3120"/>
        <p:guide orient="horz" pos="1344"/>
        <p:guide pos="60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A60587-517F-4346-8DA3-69F06B387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AB0E6E-2839-42E7-8E4C-E1AD3C7A3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4AC47-35F1-48E0-8300-66559A232DD0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3BCB28-C109-4AA7-A291-8AC9C834EF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B8AFE-2E32-4771-BFB7-6C56300ACF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CD4A-4E23-4D94-A123-81E1E45DB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4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66EC3-13BD-475F-BFC1-19E7F906B403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F133C-7196-4310-AEF5-73A00004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2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35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52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8356962-8337-4398-AD98-B4C3184A77F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C8832D5-2C2E-43CF-94F3-31C87C4CC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4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8356962-8337-4398-AD98-B4C3184A77F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C8832D5-2C2E-43CF-94F3-31C87C4CC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6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2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4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0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79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8356962-8337-4398-AD98-B4C3184A77F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C8832D5-2C2E-43CF-94F3-31C87C4CC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8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8356962-8337-4398-AD98-B4C3184A77F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C8832D5-2C2E-43CF-94F3-31C87C4CC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2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8356962-8337-4398-AD98-B4C3184A77F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C8832D5-2C2E-43CF-94F3-31C87C4CC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4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7294F-AB64-434B-9050-C75329A167AE}"/>
              </a:ext>
            </a:extLst>
          </p:cNvPr>
          <p:cNvCxnSpPr/>
          <p:nvPr/>
        </p:nvCxnSpPr>
        <p:spPr>
          <a:xfrm>
            <a:off x="338725" y="2943087"/>
            <a:ext cx="93865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28970-86B0-45E3-8199-65FAADF86F9B}"/>
              </a:ext>
            </a:extLst>
          </p:cNvPr>
          <p:cNvSpPr txBox="1"/>
          <p:nvPr/>
        </p:nvSpPr>
        <p:spPr>
          <a:xfrm>
            <a:off x="214029" y="2319091"/>
            <a:ext cx="9290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회로 연결 방법 및 제작 비용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57B65-6760-468B-A266-6CE3BEDB92CE}"/>
              </a:ext>
            </a:extLst>
          </p:cNvPr>
          <p:cNvSpPr txBox="1"/>
          <p:nvPr/>
        </p:nvSpPr>
        <p:spPr>
          <a:xfrm>
            <a:off x="8176138" y="6168078"/>
            <a:ext cx="1328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Dottalk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297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7294F-AB64-434B-9050-C75329A167AE}"/>
              </a:ext>
            </a:extLst>
          </p:cNvPr>
          <p:cNvCxnSpPr>
            <a:cxnSpLocks/>
          </p:cNvCxnSpPr>
          <p:nvPr/>
        </p:nvCxnSpPr>
        <p:spPr>
          <a:xfrm>
            <a:off x="78832" y="640154"/>
            <a:ext cx="9567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28970-86B0-45E3-8199-65FAADF86F9B}"/>
              </a:ext>
            </a:extLst>
          </p:cNvPr>
          <p:cNvSpPr txBox="1"/>
          <p:nvPr/>
        </p:nvSpPr>
        <p:spPr>
          <a:xfrm>
            <a:off x="28046" y="163639"/>
            <a:ext cx="7335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1. </a:t>
            </a:r>
            <a:r>
              <a:rPr lang="ko-KR" altLang="en-US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버튼 연결 방법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C75B-FF5A-44F5-9EE5-04BBB0359956}"/>
              </a:ext>
            </a:extLst>
          </p:cNvPr>
          <p:cNvSpPr txBox="1"/>
          <p:nvPr/>
        </p:nvSpPr>
        <p:spPr>
          <a:xfrm>
            <a:off x="397614" y="5368681"/>
            <a:ext cx="48958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아두이노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입력 신호는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6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번과 연결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68A8B2-1C05-5931-3EF1-24400218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1007877"/>
            <a:ext cx="8120543" cy="42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7294F-AB64-434B-9050-C75329A167AE}"/>
              </a:ext>
            </a:extLst>
          </p:cNvPr>
          <p:cNvCxnSpPr>
            <a:cxnSpLocks/>
          </p:cNvCxnSpPr>
          <p:nvPr/>
        </p:nvCxnSpPr>
        <p:spPr>
          <a:xfrm>
            <a:off x="78832" y="640154"/>
            <a:ext cx="9567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28970-86B0-45E3-8199-65FAADF86F9B}"/>
              </a:ext>
            </a:extLst>
          </p:cNvPr>
          <p:cNvSpPr txBox="1"/>
          <p:nvPr/>
        </p:nvSpPr>
        <p:spPr>
          <a:xfrm>
            <a:off x="28046" y="163639"/>
            <a:ext cx="7335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2. </a:t>
            </a:r>
            <a:r>
              <a:rPr lang="ko-KR" altLang="en-US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포토 </a:t>
            </a:r>
            <a:r>
              <a:rPr lang="ko-KR" altLang="en-US" sz="3200" b="1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인터럽터</a:t>
            </a:r>
            <a:r>
              <a:rPr lang="ko-KR" altLang="en-US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연결 방법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C75B-FF5A-44F5-9EE5-04BBB0359956}"/>
              </a:ext>
            </a:extLst>
          </p:cNvPr>
          <p:cNvSpPr txBox="1"/>
          <p:nvPr/>
        </p:nvSpPr>
        <p:spPr>
          <a:xfrm>
            <a:off x="397614" y="5368681"/>
            <a:ext cx="9223161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포토인터럽터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A0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핀과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아두이노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입력핀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2,3,4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번과 연결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VCC,GND 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연결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00987D-2B66-F4EE-40B2-9EE9FBED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914353"/>
            <a:ext cx="8800051" cy="44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7294F-AB64-434B-9050-C75329A167AE}"/>
              </a:ext>
            </a:extLst>
          </p:cNvPr>
          <p:cNvCxnSpPr>
            <a:cxnSpLocks/>
          </p:cNvCxnSpPr>
          <p:nvPr/>
        </p:nvCxnSpPr>
        <p:spPr>
          <a:xfrm>
            <a:off x="78832" y="640154"/>
            <a:ext cx="9567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28970-86B0-45E3-8199-65FAADF86F9B}"/>
              </a:ext>
            </a:extLst>
          </p:cNvPr>
          <p:cNvSpPr txBox="1"/>
          <p:nvPr/>
        </p:nvSpPr>
        <p:spPr>
          <a:xfrm>
            <a:off x="28046" y="163639"/>
            <a:ext cx="7335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3. </a:t>
            </a:r>
            <a:r>
              <a:rPr lang="ko-KR" altLang="en-US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솔레노이드 연결 방법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C75B-FF5A-44F5-9EE5-04BBB0359956}"/>
              </a:ext>
            </a:extLst>
          </p:cNvPr>
          <p:cNvSpPr txBox="1"/>
          <p:nvPr/>
        </p:nvSpPr>
        <p:spPr>
          <a:xfrm>
            <a:off x="397614" y="5368681"/>
            <a:ext cx="9508386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외부전원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5V 2A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이상 연결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, UNL2803A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와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아두이노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입력핀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7,8,9 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연결</a:t>
            </a:r>
            <a:endParaRPr lang="en-US" altLang="ko-KR" sz="2400" dirty="0">
              <a:ln>
                <a:solidFill>
                  <a:srgbClr val="FF7A00">
                    <a:alpha val="0"/>
                  </a:srgbClr>
                </a:solidFill>
              </a:ln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솔레노이드 모터와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UNL2803A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와 연결</a:t>
            </a:r>
            <a:endParaRPr lang="en-US" altLang="ko-KR" sz="2400" dirty="0">
              <a:ln>
                <a:solidFill>
                  <a:srgbClr val="FF7A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8BCC3-98A9-7503-82F1-6B30AAF2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640154"/>
            <a:ext cx="8565160" cy="48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7294F-AB64-434B-9050-C75329A167AE}"/>
              </a:ext>
            </a:extLst>
          </p:cNvPr>
          <p:cNvCxnSpPr>
            <a:cxnSpLocks/>
          </p:cNvCxnSpPr>
          <p:nvPr/>
        </p:nvCxnSpPr>
        <p:spPr>
          <a:xfrm>
            <a:off x="78832" y="640154"/>
            <a:ext cx="9567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28970-86B0-45E3-8199-65FAADF86F9B}"/>
              </a:ext>
            </a:extLst>
          </p:cNvPr>
          <p:cNvSpPr txBox="1"/>
          <p:nvPr/>
        </p:nvSpPr>
        <p:spPr>
          <a:xfrm>
            <a:off x="28046" y="163639"/>
            <a:ext cx="7335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4. </a:t>
            </a:r>
            <a:r>
              <a:rPr lang="ko-KR" altLang="en-US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블루투스 연결 방법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C75B-FF5A-44F5-9EE5-04BBB0359956}"/>
              </a:ext>
            </a:extLst>
          </p:cNvPr>
          <p:cNvSpPr txBox="1"/>
          <p:nvPr/>
        </p:nvSpPr>
        <p:spPr>
          <a:xfrm>
            <a:off x="397614" y="5368681"/>
            <a:ext cx="95083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블루투스와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아두이노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입력핀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11-TX,10-RX 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연결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,VCC,GND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연결</a:t>
            </a:r>
            <a:endParaRPr lang="en-US" altLang="ko-KR" sz="2400" dirty="0">
              <a:ln>
                <a:solidFill>
                  <a:srgbClr val="FF7A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8C974D-89E2-F235-A2A7-732DD873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8" y="722098"/>
            <a:ext cx="8388074" cy="46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1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7294F-AB64-434B-9050-C75329A167AE}"/>
              </a:ext>
            </a:extLst>
          </p:cNvPr>
          <p:cNvCxnSpPr>
            <a:cxnSpLocks/>
          </p:cNvCxnSpPr>
          <p:nvPr/>
        </p:nvCxnSpPr>
        <p:spPr>
          <a:xfrm>
            <a:off x="78832" y="640154"/>
            <a:ext cx="9567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28970-86B0-45E3-8199-65FAADF86F9B}"/>
              </a:ext>
            </a:extLst>
          </p:cNvPr>
          <p:cNvSpPr txBox="1"/>
          <p:nvPr/>
        </p:nvSpPr>
        <p:spPr>
          <a:xfrm>
            <a:off x="28046" y="163639"/>
            <a:ext cx="7335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5. </a:t>
            </a:r>
            <a:r>
              <a:rPr lang="ko-KR" altLang="en-US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진동모터 연결 방법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C75B-FF5A-44F5-9EE5-04BBB0359956}"/>
              </a:ext>
            </a:extLst>
          </p:cNvPr>
          <p:cNvSpPr txBox="1"/>
          <p:nvPr/>
        </p:nvSpPr>
        <p:spPr>
          <a:xfrm>
            <a:off x="397614" y="5368681"/>
            <a:ext cx="95083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진동모터와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아두이노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2400" dirty="0" err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입력핀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12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와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연결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,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저항 </a:t>
            </a:r>
            <a:r>
              <a:rPr lang="en-US" altLang="ko-KR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1K </a:t>
            </a:r>
            <a:r>
              <a:rPr lang="ko-KR" altLang="en-US" sz="2400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연결</a:t>
            </a:r>
            <a:endParaRPr lang="en-US" altLang="ko-KR" sz="2400" dirty="0">
              <a:ln>
                <a:solidFill>
                  <a:srgbClr val="FF7A00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6B5B1-AADF-894C-DE76-29783D16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14" y="991715"/>
            <a:ext cx="8796719" cy="40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7294F-AB64-434B-9050-C75329A167AE}"/>
              </a:ext>
            </a:extLst>
          </p:cNvPr>
          <p:cNvCxnSpPr>
            <a:cxnSpLocks/>
          </p:cNvCxnSpPr>
          <p:nvPr/>
        </p:nvCxnSpPr>
        <p:spPr>
          <a:xfrm>
            <a:off x="78832" y="640154"/>
            <a:ext cx="9567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28970-86B0-45E3-8199-65FAADF86F9B}"/>
              </a:ext>
            </a:extLst>
          </p:cNvPr>
          <p:cNvSpPr txBox="1"/>
          <p:nvPr/>
        </p:nvSpPr>
        <p:spPr>
          <a:xfrm>
            <a:off x="28046" y="163639"/>
            <a:ext cx="7335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6. </a:t>
            </a:r>
            <a:r>
              <a:rPr lang="ko-KR" altLang="en-US" sz="3200" b="1" dirty="0">
                <a:ln>
                  <a:solidFill>
                    <a:srgbClr val="FF7A00">
                      <a:alpha val="0"/>
                    </a:srgbClr>
                  </a:solidFill>
                </a:ln>
                <a:latin typeface="+mj-ea"/>
                <a:ea typeface="+mj-ea"/>
              </a:rPr>
              <a:t>제작비용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C75B-FF5A-44F5-9EE5-04BBB0359956}"/>
              </a:ext>
            </a:extLst>
          </p:cNvPr>
          <p:cNvSpPr txBox="1"/>
          <p:nvPr/>
        </p:nvSpPr>
        <p:spPr>
          <a:xfrm>
            <a:off x="0" y="955674"/>
            <a:ext cx="9905999" cy="613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EA828-D6E6-FC98-B3FD-9990595C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8" y="1243678"/>
            <a:ext cx="5620755" cy="33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7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95</Words>
  <Application>Microsoft Office PowerPoint</Application>
  <PresentationFormat>A4 용지(210x297mm)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한양신명조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남훈</dc:creator>
  <cp:lastModifiedBy>김 남훈</cp:lastModifiedBy>
  <cp:revision>34</cp:revision>
  <cp:lastPrinted>2020-11-02T22:26:34Z</cp:lastPrinted>
  <dcterms:created xsi:type="dcterms:W3CDTF">2020-10-27T13:13:36Z</dcterms:created>
  <dcterms:modified xsi:type="dcterms:W3CDTF">2022-08-30T21:44:39Z</dcterms:modified>
</cp:coreProperties>
</file>