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4"/>
  </p:notesMasterIdLst>
  <p:handoutMasterIdLst>
    <p:handoutMasterId r:id="rId15"/>
  </p:handoutMasterIdLst>
  <p:sldIdLst>
    <p:sldId id="3825" r:id="rId5"/>
    <p:sldId id="3826" r:id="rId6"/>
    <p:sldId id="3828" r:id="rId7"/>
    <p:sldId id="3791" r:id="rId8"/>
    <p:sldId id="3835" r:id="rId9"/>
    <p:sldId id="3831" r:id="rId10"/>
    <p:sldId id="3794" r:id="rId11"/>
    <p:sldId id="3832" r:id="rId12"/>
    <p:sldId id="3834" r:id="rId1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108" y="43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8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rtlCol="0"/>
        <a:lstStyle/>
        <a:p>
          <a:pPr rtl="0"/>
          <a:endParaRPr lang="en-US"/>
        </a:p>
      </dgm:t>
    </dgm:pt>
    <dgm:pt modelId="{869C0C7E-BD0C-4E5F-8D96-6B8EEC39B952}" type="pres">
      <dgm:prSet presAssocID="{0F5B3066-540F-4606-ADEC-65EB1C3E9627}" presName="Name0" presStyleCnt="0">
        <dgm:presLayoutVars>
          <dgm:animLvl val="lvl"/>
          <dgm:resizeHandles val="exact"/>
        </dgm:presLayoutVars>
      </dgm:prSet>
      <dgm:spPr/>
    </dgm:pt>
  </dgm:ptLst>
  <dgm:cxnLst>
    <dgm:cxn modelId="{A7465026-5EB9-4359-B2CA-62409A490278}" type="presOf" srcId="{0F5B3066-540F-4606-ADEC-65EB1C3E9627}" destId="{869C0C7E-BD0C-4E5F-8D96-6B8EEC39B952}" srcOrd="0"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Linearer, nummerierter Basisprozess"/>
  <dgm:desc val="Hiermit können Sie einen Verlauf, eine Zeitachse, aufeinanderfolgende Schritte etwa in einer Aufgabe, einem Prozess oder einem Workflow darstellen, oder eine Bewegung oder Richtung hervorheben. Es wurden automatische Zahlen eingeführt, um die Prozessschritte anzuzeigen, die in einem Kreis aufscheinen. Text der Ebene 1 und der Ebene 2 erscheint in einem Rechteck."/>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rtlCol="0"/>
            <a:lstStyle/>
            <a:p>
              <a:pPr rtl="0"/>
              <a:r>
                <a:t>1</a:t>
              </a:r>
            </a:p>
          </dgm:t>
        </dgm:pt>
        <dgm:pt modelId="201" type="sibTrans" cxnId="{95F9FFCB-1BFC-4B36-BE44-D6A1469F21C3}">
          <dgm:prSet phldrT="2"/>
          <dgm:t>
            <a:bodyPr rtlCol="0"/>
            <a:lstStyle/>
            <a:p>
              <a:pPr rtl="0"/>
              <a:r>
                <a:t>2</a:t>
              </a:r>
            </a:p>
          </dgm:t>
        </dgm:pt>
        <dgm:pt modelId="301" type="sibTrans" cxnId="{A69863A3-5EBF-4CAE-AA51-83CA76DE20BB}">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CBD87D4-881B-46A6-BBA2-7E80CC390C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00411DF2-BAA0-4754-BC02-427131E705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5BC9B-3CD2-4B5A-BA07-E8F51A1D571F}" type="datetime1">
              <a:rPr lang="de-DE" smtClean="0"/>
              <a:t>04.07.2023</a:t>
            </a:fld>
            <a:endParaRPr lang="de-DE" dirty="0"/>
          </a:p>
        </p:txBody>
      </p:sp>
      <p:sp>
        <p:nvSpPr>
          <p:cNvPr id="4" name="Fußzeilenplatzhalter 3">
            <a:extLst>
              <a:ext uri="{FF2B5EF4-FFF2-40B4-BE49-F238E27FC236}">
                <a16:creationId xmlns:a16="http://schemas.microsoft.com/office/drawing/2014/main" id="{825632C8-468B-43E0-BB20-1AF0939CD1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5E9577A-6584-4A4D-A102-E7947BD6E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544528-8948-430D-8057-8D9897355014}" type="slidenum">
              <a:rPr lang="de-DE" smtClean="0"/>
              <a:t>‹Nr.›</a:t>
            </a:fld>
            <a:endParaRPr lang="de-DE"/>
          </a:p>
        </p:txBody>
      </p:sp>
    </p:spTree>
    <p:extLst>
      <p:ext uri="{BB962C8B-B14F-4D97-AF65-F5344CB8AC3E}">
        <p14:creationId xmlns:p14="http://schemas.microsoft.com/office/powerpoint/2010/main" val="1113324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AC3B1-7587-4247-A14D-1711BECE6FE5}" type="datetime1">
              <a:rPr lang="de-DE" smtClean="0"/>
              <a:pPr/>
              <a:t>04.07.2023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de-DE" noProof="0" smtClean="0"/>
              <a:t>‹Nr.›</a:t>
            </a:fld>
            <a:endParaRPr lang="de-DE"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1</a:t>
            </a:fld>
            <a:endParaRPr lang="de-DE"/>
          </a:p>
        </p:txBody>
      </p:sp>
    </p:spTree>
    <p:extLst>
      <p:ext uri="{BB962C8B-B14F-4D97-AF65-F5344CB8AC3E}">
        <p14:creationId xmlns:p14="http://schemas.microsoft.com/office/powerpoint/2010/main" val="352730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2</a:t>
            </a:fld>
            <a:endParaRPr lang="de-DE"/>
          </a:p>
        </p:txBody>
      </p:sp>
    </p:spTree>
    <p:extLst>
      <p:ext uri="{BB962C8B-B14F-4D97-AF65-F5344CB8AC3E}">
        <p14:creationId xmlns:p14="http://schemas.microsoft.com/office/powerpoint/2010/main" val="270091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3</a:t>
            </a:fld>
            <a:endParaRPr lang="de-DE"/>
          </a:p>
        </p:txBody>
      </p:sp>
    </p:spTree>
    <p:extLst>
      <p:ext uri="{BB962C8B-B14F-4D97-AF65-F5344CB8AC3E}">
        <p14:creationId xmlns:p14="http://schemas.microsoft.com/office/powerpoint/2010/main" val="204275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4</a:t>
            </a:fld>
            <a:endParaRPr lang="de-DE"/>
          </a:p>
        </p:txBody>
      </p:sp>
    </p:spTree>
    <p:extLst>
      <p:ext uri="{BB962C8B-B14F-4D97-AF65-F5344CB8AC3E}">
        <p14:creationId xmlns:p14="http://schemas.microsoft.com/office/powerpoint/2010/main" val="60844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5</a:t>
            </a:fld>
            <a:endParaRPr lang="de-DE"/>
          </a:p>
        </p:txBody>
      </p:sp>
    </p:spTree>
    <p:extLst>
      <p:ext uri="{BB962C8B-B14F-4D97-AF65-F5344CB8AC3E}">
        <p14:creationId xmlns:p14="http://schemas.microsoft.com/office/powerpoint/2010/main" val="30209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6</a:t>
            </a:fld>
            <a:endParaRPr lang="de-DE"/>
          </a:p>
        </p:txBody>
      </p:sp>
    </p:spTree>
    <p:extLst>
      <p:ext uri="{BB962C8B-B14F-4D97-AF65-F5344CB8AC3E}">
        <p14:creationId xmlns:p14="http://schemas.microsoft.com/office/powerpoint/2010/main" val="245318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40C6A29-4676-420C-BBE3-ACC2B80F64D4}" type="slidenum">
              <a:rPr lang="de-DE" smtClean="0"/>
              <a:t>7</a:t>
            </a:fld>
            <a:endParaRPr lang="de-DE"/>
          </a:p>
        </p:txBody>
      </p:sp>
    </p:spTree>
    <p:extLst>
      <p:ext uri="{BB962C8B-B14F-4D97-AF65-F5344CB8AC3E}">
        <p14:creationId xmlns:p14="http://schemas.microsoft.com/office/powerpoint/2010/main" val="420982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40C6A29-4676-420C-BBE3-ACC2B80F64D4}" type="slidenum">
              <a:rPr lang="de-DE" smtClean="0"/>
              <a:t>8</a:t>
            </a:fld>
            <a:endParaRPr lang="de-DE"/>
          </a:p>
        </p:txBody>
      </p:sp>
    </p:spTree>
    <p:extLst>
      <p:ext uri="{BB962C8B-B14F-4D97-AF65-F5344CB8AC3E}">
        <p14:creationId xmlns:p14="http://schemas.microsoft.com/office/powerpoint/2010/main" val="56252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40C6A29-4676-420C-BBE3-ACC2B80F64D4}" type="slidenum">
              <a:rPr lang="de-DE" smtClean="0"/>
              <a:t>9</a:t>
            </a:fld>
            <a:endParaRPr lang="de-DE"/>
          </a:p>
        </p:txBody>
      </p:sp>
    </p:spTree>
    <p:extLst>
      <p:ext uri="{BB962C8B-B14F-4D97-AF65-F5344CB8AC3E}">
        <p14:creationId xmlns:p14="http://schemas.microsoft.com/office/powerpoint/2010/main" val="167016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0" name="Freihand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Gerader Verbinde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ihandform: Form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ihandform: Form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ihandform: Form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Bogen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Vergleich 3 Sp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4" name="Inhaltsplatzhalter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6" name="Inhaltsplatzhalter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8" name="Fußzeilenplatzhalt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9" name="Foliennummernplatzhalt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10" name="Freihandform: Form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ihandform: Form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platzhalter 4">
            <a:extLst>
              <a:ext uri="{FF2B5EF4-FFF2-40B4-BE49-F238E27FC236}">
                <a16:creationId xmlns:a16="http://schemas.microsoft.com/office/drawing/2014/main" id="{ACF5677B-E56F-4452-ADDC-DA0E20A955EC}"/>
              </a:ext>
            </a:extLst>
          </p:cNvPr>
          <p:cNvSpPr>
            <a:spLocks noGrp="1"/>
          </p:cNvSpPr>
          <p:nvPr>
            <p:ph type="body" sz="quarter" idx="13" hasCustomPrompt="1"/>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13" name="Inhaltsplatzhalter 5">
            <a:extLst>
              <a:ext uri="{FF2B5EF4-FFF2-40B4-BE49-F238E27FC236}">
                <a16:creationId xmlns:a16="http://schemas.microsoft.com/office/drawing/2014/main" id="{865D9C09-AB3B-40EB-B1DA-9C6D72343451}"/>
              </a:ext>
            </a:extLst>
          </p:cNvPr>
          <p:cNvSpPr>
            <a:spLocks noGrp="1"/>
          </p:cNvSpPr>
          <p:nvPr>
            <p:ph sz="quarter" idx="14" hasCustomPrompt="1"/>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mit 2 mittleren Bildern">
    <p:spTree>
      <p:nvGrpSpPr>
        <p:cNvPr id="1" name=""/>
        <p:cNvGrpSpPr/>
        <p:nvPr/>
      </p:nvGrpSpPr>
      <p:grpSpPr>
        <a:xfrm>
          <a:off x="0" y="0"/>
          <a:ext cx="0" cy="0"/>
          <a:chOff x="0" y="0"/>
          <a:chExt cx="0" cy="0"/>
        </a:xfrm>
      </p:grpSpPr>
      <p:sp>
        <p:nvSpPr>
          <p:cNvPr id="20" name="Bildplatzhalt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21" name="Bildplatzhalt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10" name="El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Bogen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0E11BF3-02E8-4EB7-818E-652B82CF2C9D}"/>
              </a:ext>
            </a:extLst>
          </p:cNvPr>
          <p:cNvSpPr>
            <a:spLocks noGrp="1"/>
          </p:cNvSpPr>
          <p:nvPr>
            <p:ph type="title" hasCustomPrompt="1"/>
          </p:nvPr>
        </p:nvSpPr>
        <p:spPr>
          <a:xfrm>
            <a:off x="841248" y="365760"/>
            <a:ext cx="5120640" cy="1325880"/>
          </a:xfrm>
        </p:spPr>
        <p:txBody>
          <a:bodyPr rtlCol="0"/>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4" name="Fußzeilenplatzhalt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5" name="Foliennummernplatzhalt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Inhaltsplatzhalter 2">
            <a:extLst>
              <a:ext uri="{FF2B5EF4-FFF2-40B4-BE49-F238E27FC236}">
                <a16:creationId xmlns:a16="http://schemas.microsoft.com/office/drawing/2014/main" id="{4753B078-30BA-4AB9-A020-EE8D9404B69E}"/>
              </a:ext>
            </a:extLst>
          </p:cNvPr>
          <p:cNvSpPr>
            <a:spLocks noGrp="1"/>
          </p:cNvSpPr>
          <p:nvPr>
            <p:ph idx="1" hasCustomPrompt="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schluss">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ihandform: Form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ihandform: Form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ihandform: Form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ihandform: Form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ihandform: Form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ihandform: Form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0E11BF3-02E8-4EB7-818E-652B82CF2C9D}"/>
              </a:ext>
            </a:extLst>
          </p:cNvPr>
          <p:cNvSpPr>
            <a:spLocks noGrp="1"/>
          </p:cNvSpPr>
          <p:nvPr>
            <p:ph type="title" hasCustomPrompt="1"/>
          </p:nvPr>
        </p:nvSpPr>
        <p:spPr>
          <a:xfrm>
            <a:off x="1389888" y="1234440"/>
            <a:ext cx="3236976" cy="4069080"/>
          </a:xfrm>
        </p:spPr>
        <p:txBody>
          <a:bodyPr rtlCol="0"/>
          <a:lstStyle>
            <a:lvl1pPr algn="ctr">
              <a:defRPr>
                <a:solidFill>
                  <a:schemeClr val="bg1"/>
                </a:solidFill>
              </a:defRPr>
            </a:lvl1pPr>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de-DE" noProof="0">
                <a:solidFill>
                  <a:prstClr val="black">
                    <a:tint val="75000"/>
                  </a:prstClr>
                </a:solidFill>
              </a:rPr>
              <a:t>3/9/20XX</a:t>
            </a:r>
          </a:p>
        </p:txBody>
      </p:sp>
      <p:sp>
        <p:nvSpPr>
          <p:cNvPr id="4" name="Fußzeilenplatzhalt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de-DE" noProof="0">
                <a:solidFill>
                  <a:prstClr val="black">
                    <a:tint val="75000"/>
                  </a:prstClr>
                </a:solidFill>
              </a:rPr>
              <a:t>Präsentationstitel</a:t>
            </a:r>
          </a:p>
        </p:txBody>
      </p:sp>
      <p:sp>
        <p:nvSpPr>
          <p:cNvPr id="5" name="Foliennummernplatzhalt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Inhaltsplatzhalter 2">
            <a:extLst>
              <a:ext uri="{FF2B5EF4-FFF2-40B4-BE49-F238E27FC236}">
                <a16:creationId xmlns:a16="http://schemas.microsoft.com/office/drawing/2014/main" id="{4753B078-30BA-4AB9-A020-EE8D9404B69E}"/>
              </a:ext>
            </a:extLst>
          </p:cNvPr>
          <p:cNvSpPr>
            <a:spLocks noGrp="1"/>
          </p:cNvSpPr>
          <p:nvPr>
            <p:ph idx="1" hasCustomPrompt="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de-DE" noProof="0"/>
              <a:t>Textmasterformate durch Klicken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3" name="Fußzeilenplatzhalt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4" name="Foliennummernplatzhalt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5" name="Freihandform: Form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ihandform: Form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3" name="Fußzeilenplatzhalt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4" name="Foliennummernplatzhalt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5" name="Freihandform: Form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ihandform: Form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el 6">
            <a:extLst>
              <a:ext uri="{FF2B5EF4-FFF2-40B4-BE49-F238E27FC236}">
                <a16:creationId xmlns:a16="http://schemas.microsoft.com/office/drawing/2014/main" id="{C9A1C714-6A0E-456D-A2E2-6288C0EA077B}"/>
              </a:ext>
            </a:extLst>
          </p:cNvPr>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FFC812-4DB6-4F98-9404-29C191D3BAD7}"/>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92F0855E-0CD6-47DD-B648-4C84C783D784}"/>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a:extLst>
              <a:ext uri="{FF2B5EF4-FFF2-40B4-BE49-F238E27FC236}">
                <a16:creationId xmlns:a16="http://schemas.microsoft.com/office/drawing/2014/main" id="{ED50082B-17D7-4D61-8AEB-81517D85D25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6" name="Fußzeilenplatzhalt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7" name="Foliennummernplatzhalt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Freihandform: Form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D7521-E43D-41D1-B458-26B20DC6DDD8}"/>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de-DE" noProof="0"/>
              <a:t>Titelmasterformat durch Klicken bearbeiten</a:t>
            </a:r>
          </a:p>
        </p:txBody>
      </p:sp>
      <p:sp>
        <p:nvSpPr>
          <p:cNvPr id="3" name="Bildplatzhalter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Klicken Sie, um ein Bild hinzuzufügen.</a:t>
            </a:r>
          </a:p>
        </p:txBody>
      </p:sp>
      <p:sp>
        <p:nvSpPr>
          <p:cNvPr id="4" name="Textplatzhalter 3">
            <a:extLst>
              <a:ext uri="{FF2B5EF4-FFF2-40B4-BE49-F238E27FC236}">
                <a16:creationId xmlns:a16="http://schemas.microsoft.com/office/drawing/2014/main" id="{A6EF87F5-0B10-4AC7-9599-F088C5E796D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6" name="Fußzeilenplatzhalt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7" name="Foliennummernplatzhalt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Freihandform: Form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Bogen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249FF209-11EE-4A3F-9685-A155FECD0DC8}"/>
              </a:ext>
            </a:extLst>
          </p:cNvPr>
          <p:cNvSpPr>
            <a:spLocks noGrp="1"/>
          </p:cNvSpPr>
          <p:nvPr>
            <p:ph type="title" hasCustomPrompt="1"/>
          </p:nvPr>
        </p:nvSpPr>
        <p:spPr>
          <a:xfrm>
            <a:off x="1170432" y="1399032"/>
            <a:ext cx="3236976" cy="4069080"/>
          </a:xfrm>
        </p:spPr>
        <p:txBody>
          <a:bodyPr rtlCol="0"/>
          <a:lstStyle>
            <a:lvl1pPr algn="ctr">
              <a:defRPr>
                <a:solidFill>
                  <a:schemeClr val="bg1"/>
                </a:solidFill>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A47AF11-F208-4FDA-9E19-D6CA3472134E}"/>
              </a:ext>
            </a:extLst>
          </p:cNvPr>
          <p:cNvSpPr>
            <a:spLocks noGrp="1"/>
          </p:cNvSpPr>
          <p:nvPr>
            <p:ph idx="1" hasCustomPrompt="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de-DE" noProof="0"/>
              <a:t>Textmasterformate durch Klicken bearbeiten</a:t>
            </a:r>
          </a:p>
          <a:p>
            <a:pPr lvl="1" rtl="0"/>
            <a:r>
              <a:rPr lang="de-DE" noProof="0"/>
              <a:t>Zweite Ebene</a:t>
            </a:r>
          </a:p>
          <a:p>
            <a:pPr lvl="2" rtl="0"/>
            <a:r>
              <a:rPr lang="de-DE" noProof="0"/>
              <a:t>Dritte Ebene</a:t>
            </a:r>
          </a:p>
        </p:txBody>
      </p:sp>
      <p:sp>
        <p:nvSpPr>
          <p:cNvPr id="4" name="Datumsplatzhalt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5" name="Fußzeilenplatzhalt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6" name="Foliennummernplatzhalt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 kleine Bilder">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21" name="Bildplatzhalt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2" name="Titel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4"/>
            <a:ext cx="5806440" cy="1325880"/>
          </a:xfrm>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A47AF11-F208-4FDA-9E19-D6CA3472134E}"/>
              </a:ext>
            </a:extLst>
          </p:cNvPr>
          <p:cNvSpPr>
            <a:spLocks noGrp="1"/>
          </p:cNvSpPr>
          <p:nvPr>
            <p:ph idx="1" hasCustomPrompt="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p:txBody>
      </p:sp>
      <p:sp>
        <p:nvSpPr>
          <p:cNvPr id="4" name="Datumsplatzhalt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5" name="Fußzeilenplatzhalt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6" name="Foliennummernplatzhalt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10" name="El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hteck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Bogen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A04C0001-5D76-45A0-A9F4-7172BDDD5D28}"/>
              </a:ext>
            </a:extLst>
          </p:cNvPr>
          <p:cNvSpPr>
            <a:spLocks noGrp="1"/>
          </p:cNvSpPr>
          <p:nvPr>
            <p:ph type="title" hasCustomPrompt="1"/>
          </p:nvPr>
        </p:nvSpPr>
        <p:spPr>
          <a:xfrm>
            <a:off x="3319272" y="1380744"/>
            <a:ext cx="5559552" cy="2514600"/>
          </a:xfrm>
        </p:spPr>
        <p:txBody>
          <a:bodyPr rtlCol="0" anchor="b"/>
          <a:lstStyle>
            <a:lvl1pPr algn="ctr">
              <a:defRPr sz="6000">
                <a:solidFill>
                  <a:schemeClr val="bg1"/>
                </a:solidFill>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5"/>
            <a:ext cx="10515600" cy="1325563"/>
          </a:xfrm>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A47AF11-F208-4FDA-9E19-D6CA3472134E}"/>
              </a:ext>
            </a:extLst>
          </p:cNvPr>
          <p:cNvSpPr>
            <a:spLocks noGrp="1"/>
          </p:cNvSpPr>
          <p:nvPr>
            <p:ph idx="1" hasCustomPrompt="1"/>
          </p:nvPr>
        </p:nvSpPr>
        <p:spPr>
          <a:xfrm>
            <a:off x="1179576" y="1911096"/>
            <a:ext cx="9829800" cy="3859742"/>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5" name="Fußzeilenplatzhalt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6" name="Foliennummernplatzhalt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7" name="Freihandform: Form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ihandform: Form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11BF3-02E8-4EB7-818E-652B82CF2C9D}"/>
              </a:ext>
            </a:extLst>
          </p:cNvPr>
          <p:cNvSpPr>
            <a:spLocks noGrp="1"/>
          </p:cNvSpPr>
          <p:nvPr>
            <p:ph type="title" hasCustomPrompt="1"/>
          </p:nvPr>
        </p:nvSpPr>
        <p:spPr/>
        <p:txBody>
          <a:bodyPr rtlCol="0"/>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4" name="Fußzeilenplatzhalt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5" name="Foliennummernplatzhalt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6" name="Freihandform: Form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ihandform: Form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Inhaltsplatzhalter 2">
            <a:extLst>
              <a:ext uri="{FF2B5EF4-FFF2-40B4-BE49-F238E27FC236}">
                <a16:creationId xmlns:a16="http://schemas.microsoft.com/office/drawing/2014/main" id="{4753B078-30BA-4AB9-A020-EE8D9404B69E}"/>
              </a:ext>
            </a:extLst>
          </p:cNvPr>
          <p:cNvSpPr>
            <a:spLocks noGrp="1"/>
          </p:cNvSpPr>
          <p:nvPr>
            <p:ph idx="1" hasCustomPrompt="1"/>
          </p:nvPr>
        </p:nvSpPr>
        <p:spPr>
          <a:xfrm>
            <a:off x="838200" y="1911096"/>
            <a:ext cx="10515600" cy="3859742"/>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mit Bild">
    <p:bg>
      <p:bgPr>
        <a:solidFill>
          <a:schemeClr val="tx1"/>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de-DE" noProof="0"/>
              <a:t>Bild durch Klicken auf Symbol hinzufügen</a:t>
            </a:r>
          </a:p>
        </p:txBody>
      </p:sp>
      <p:sp>
        <p:nvSpPr>
          <p:cNvPr id="10" name="Titel 9">
            <a:extLst>
              <a:ext uri="{FF2B5EF4-FFF2-40B4-BE49-F238E27FC236}">
                <a16:creationId xmlns:a16="http://schemas.microsoft.com/office/drawing/2014/main" id="{10EC23F5-CD2E-4207-A4E6-73BDFF74D868}"/>
              </a:ext>
            </a:extLst>
          </p:cNvPr>
          <p:cNvSpPr>
            <a:spLocks noGrp="1"/>
          </p:cNvSpPr>
          <p:nvPr>
            <p:ph type="title" hasCustomPrompt="1"/>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11" name="Datumsplatzhalt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de-DE" noProof="0"/>
              <a:t>3/9/20XX</a:t>
            </a:r>
          </a:p>
        </p:txBody>
      </p:sp>
      <p:sp>
        <p:nvSpPr>
          <p:cNvPr id="12" name="Fußzeilenplatzhalt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de-DE" noProof="0"/>
              <a:t>Präsentationstitel</a:t>
            </a:r>
          </a:p>
        </p:txBody>
      </p:sp>
      <p:sp>
        <p:nvSpPr>
          <p:cNvPr id="13" name="Foliennummernplatzhalt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de-DE" noProof="0" smtClean="0"/>
              <a:pPr rtl="0">
                <a:defRPr/>
              </a:pPr>
              <a:t>‹Nr.›</a:t>
            </a:fld>
            <a:endParaRPr lang="de-DE"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BFD05-2CB2-4A7E-89E7-57615BA82B4F}"/>
              </a:ext>
            </a:extLst>
          </p:cNvPr>
          <p:cNvSpPr>
            <a:spLocks noGrp="1"/>
          </p:cNvSpPr>
          <p:nvPr>
            <p:ph type="title" hasCustomPrompt="1"/>
          </p:nvPr>
        </p:nvSpPr>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3F9532B8-D460-476D-816F-725E8D96C0A4}"/>
              </a:ext>
            </a:extLst>
          </p:cNvPr>
          <p:cNvSpPr>
            <a:spLocks noGrp="1"/>
          </p:cNvSpPr>
          <p:nvPr>
            <p:ph sz="half" idx="1" hasCustomPrompt="1"/>
          </p:nvPr>
        </p:nvSpPr>
        <p:spPr>
          <a:xfrm>
            <a:off x="838200" y="1825625"/>
            <a:ext cx="5181600" cy="4351338"/>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a:extLst>
              <a:ext uri="{FF2B5EF4-FFF2-40B4-BE49-F238E27FC236}">
                <a16:creationId xmlns:a16="http://schemas.microsoft.com/office/drawing/2014/main" id="{26F7120F-70AF-4ED5-B364-3AA55C6B44B6}"/>
              </a:ext>
            </a:extLst>
          </p:cNvPr>
          <p:cNvSpPr>
            <a:spLocks noGrp="1"/>
          </p:cNvSpPr>
          <p:nvPr>
            <p:ph sz="half" idx="2" hasCustomPrompt="1"/>
          </p:nvPr>
        </p:nvSpPr>
        <p:spPr>
          <a:xfrm>
            <a:off x="6172200" y="1825625"/>
            <a:ext cx="5181600" cy="4351338"/>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6" name="Fußzeilenplatzhalt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7" name="Foliennummernplatzhalt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Freihandform: Form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4" name="Inhaltsplatzhalter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6" name="Inhaltsplatzhalter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3/9/20XX</a:t>
            </a:r>
          </a:p>
        </p:txBody>
      </p:sp>
      <p:sp>
        <p:nvSpPr>
          <p:cNvPr id="8" name="Fußzeilenplatzhalt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de-DE" noProof="0">
                <a:solidFill>
                  <a:prstClr val="black">
                    <a:tint val="75000"/>
                  </a:prstClr>
                </a:solidFill>
              </a:rPr>
              <a:t>Präsentationstitel</a:t>
            </a:r>
          </a:p>
        </p:txBody>
      </p:sp>
      <p:sp>
        <p:nvSpPr>
          <p:cNvPr id="9" name="Foliennummernplatzhalt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10" name="Freihandform: Form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ihandform: Form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de-DE" noProof="0">
                <a:solidFill>
                  <a:prstClr val="black">
                    <a:tint val="75000"/>
                  </a:prstClr>
                </a:solidFill>
              </a:rPr>
              <a:t>3/9/20XX</a:t>
            </a:r>
          </a:p>
        </p:txBody>
      </p:sp>
      <p:sp>
        <p:nvSpPr>
          <p:cNvPr id="5" name="Fußzeilenplatzhalt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de-DE" noProof="0">
                <a:solidFill>
                  <a:prstClr val="black">
                    <a:tint val="75000"/>
                  </a:prstClr>
                </a:solidFill>
              </a:rPr>
              <a:t>Präsentationstitel</a:t>
            </a:r>
          </a:p>
        </p:txBody>
      </p:sp>
      <p:sp>
        <p:nvSpPr>
          <p:cNvPr id="6" name="Foliennummernplatzhalt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de-DE" dirty="0">
                <a:solidFill>
                  <a:srgbClr val="FFFFFF"/>
                </a:solidFill>
              </a:rPr>
              <a:t>Time4You</a:t>
            </a:r>
            <a:endParaRPr lang="de-DE" dirty="0"/>
          </a:p>
        </p:txBody>
      </p:sp>
      <p:sp>
        <p:nvSpPr>
          <p:cNvPr id="3" name="Untertitel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de-DE" dirty="0">
                <a:solidFill>
                  <a:srgbClr val="FFFFFF"/>
                </a:solidFill>
              </a:rPr>
              <a:t>Yakup </a:t>
            </a:r>
            <a:r>
              <a:rPr lang="de-DE" dirty="0" err="1">
                <a:solidFill>
                  <a:srgbClr val="FFFFFF"/>
                </a:solidFill>
              </a:rPr>
              <a:t>Cilesiz</a:t>
            </a:r>
            <a:r>
              <a:rPr lang="de-DE" dirty="0">
                <a:solidFill>
                  <a:srgbClr val="FFFFFF"/>
                </a:solidFill>
              </a:rPr>
              <a:t> und Felix Kölling</a:t>
            </a:r>
          </a:p>
          <a:p>
            <a:pPr rtl="0"/>
            <a:endParaRPr lang="de-DE" dirty="0"/>
          </a:p>
        </p:txBody>
      </p:sp>
      <p:pic>
        <p:nvPicPr>
          <p:cNvPr id="5" name="Grafik 4" descr="Ein Bild, das Clipart, Smiley, Grafiken, Kreis enthält.&#10;&#10;Automatisch generierte Beschreibung">
            <a:extLst>
              <a:ext uri="{FF2B5EF4-FFF2-40B4-BE49-F238E27FC236}">
                <a16:creationId xmlns:a16="http://schemas.microsoft.com/office/drawing/2014/main" id="{19BFF778-4066-24A1-74E2-2616FBAC0085}"/>
              </a:ext>
            </a:extLst>
          </p:cNvPr>
          <p:cNvPicPr>
            <a:picLocks noChangeAspect="1"/>
          </p:cNvPicPr>
          <p:nvPr/>
        </p:nvPicPr>
        <p:blipFill>
          <a:blip r:embed="rId3"/>
          <a:stretch>
            <a:fillRect/>
          </a:stretch>
        </p:blipFill>
        <p:spPr>
          <a:xfrm>
            <a:off x="5175420" y="2023353"/>
            <a:ext cx="3279538" cy="3279538"/>
          </a:xfrm>
          <a:prstGeom prst="rect">
            <a:avLst/>
          </a:prstGeom>
        </p:spPr>
      </p:pic>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69C3FD2-AF88-4EF1-AFB7-5D31BD5AA0BF}"/>
              </a:ext>
            </a:extLst>
          </p:cNvPr>
          <p:cNvSpPr>
            <a:spLocks noGrp="1"/>
          </p:cNvSpPr>
          <p:nvPr>
            <p:ph idx="1"/>
          </p:nvPr>
        </p:nvSpPr>
        <p:spPr/>
        <p:txBody>
          <a:bodyPr rtlCol="0"/>
          <a:lstStyle/>
          <a:p>
            <a:pPr marL="0" indent="0" rtl="0">
              <a:buNone/>
            </a:pPr>
            <a:r>
              <a:rPr lang="de-DE" dirty="0"/>
              <a:t>Grundproblem</a:t>
            </a:r>
          </a:p>
          <a:p>
            <a:pPr marL="0" indent="0" rtl="0">
              <a:buNone/>
            </a:pPr>
            <a:r>
              <a:rPr lang="de-DE" dirty="0"/>
              <a:t>Idee</a:t>
            </a:r>
          </a:p>
          <a:p>
            <a:pPr marL="0" indent="0" rtl="0">
              <a:buNone/>
            </a:pPr>
            <a:r>
              <a:rPr lang="de-DE" dirty="0"/>
              <a:t>Umsetzung</a:t>
            </a:r>
          </a:p>
          <a:p>
            <a:pPr marL="0" indent="0" rtl="0">
              <a:buNone/>
            </a:pPr>
            <a:r>
              <a:rPr lang="de-DE" dirty="0"/>
              <a:t>Vorschau</a:t>
            </a:r>
          </a:p>
        </p:txBody>
      </p:sp>
      <p:sp>
        <p:nvSpPr>
          <p:cNvPr id="4" name="Datumsplatzhalter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prstClr val="black">
                    <a:tint val="75000"/>
                  </a:prstClr>
                </a:solidFill>
                <a:latin typeface="Calibri" panose="020F0502020204030204"/>
              </a:rPr>
              <a:t>4/7</a:t>
            </a: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/2023</a:t>
            </a:r>
          </a:p>
        </p:txBody>
      </p:sp>
      <p:sp>
        <p:nvSpPr>
          <p:cNvPr id="5" name="Fußzeilenplatzhalt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a:defRPr/>
            </a:pP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Time4You</a:t>
            </a:r>
          </a:p>
        </p:txBody>
      </p:sp>
      <p:sp>
        <p:nvSpPr>
          <p:cNvPr id="6" name="Foliennummernplatzhalt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de-DE" dirty="0">
                <a:solidFill>
                  <a:srgbClr val="FFFFFF"/>
                </a:solidFill>
              </a:rPr>
              <a:t>Zeitmanagement</a:t>
            </a:r>
            <a:endParaRPr lang="de-DE" dirty="0"/>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de-DE" dirty="0"/>
              <a:t>Grundproblem</a:t>
            </a:r>
          </a:p>
        </p:txBody>
      </p:sp>
      <p:sp>
        <p:nvSpPr>
          <p:cNvPr id="12" name="Datumsplatzhalter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lvl="0" rtl="0"/>
            <a:r>
              <a:rPr lang="de-DE" dirty="0"/>
              <a:t>4/7/2023</a:t>
            </a:r>
          </a:p>
        </p:txBody>
      </p:sp>
      <p:sp>
        <p:nvSpPr>
          <p:cNvPr id="13" name="Fußzeilenplatzhalt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Time4You</a:t>
            </a:r>
          </a:p>
        </p:txBody>
      </p:sp>
      <p:sp>
        <p:nvSpPr>
          <p:cNvPr id="14" name="Foliennummernplatzhalt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5" name="Inhaltsplatzhalter 4">
            <a:extLst>
              <a:ext uri="{FF2B5EF4-FFF2-40B4-BE49-F238E27FC236}">
                <a16:creationId xmlns:a16="http://schemas.microsoft.com/office/drawing/2014/main" id="{02D9F40B-F560-742A-86D1-D706CCF2A10D}"/>
              </a:ext>
            </a:extLst>
          </p:cNvPr>
          <p:cNvPicPr>
            <a:picLocks noGrp="1" noChangeAspect="1"/>
          </p:cNvPicPr>
          <p:nvPr>
            <p:ph idx="1"/>
          </p:nvPr>
        </p:nvPicPr>
        <p:blipFill>
          <a:blip r:embed="rId3"/>
          <a:stretch>
            <a:fillRect/>
          </a:stretch>
        </p:blipFill>
        <p:spPr>
          <a:xfrm>
            <a:off x="4282751" y="365125"/>
            <a:ext cx="1062209" cy="989182"/>
          </a:xfrm>
          <a:effectLst>
            <a:outerShdw blurRad="50800" dist="38100" dir="5400000" algn="t" rotWithShape="0">
              <a:prstClr val="black">
                <a:alpha val="40000"/>
              </a:prstClr>
            </a:outerShdw>
          </a:effectLst>
        </p:spPr>
      </p:pic>
      <p:sp>
        <p:nvSpPr>
          <p:cNvPr id="6" name="Textfeld 5">
            <a:extLst>
              <a:ext uri="{FF2B5EF4-FFF2-40B4-BE49-F238E27FC236}">
                <a16:creationId xmlns:a16="http://schemas.microsoft.com/office/drawing/2014/main" id="{0D65C31D-0089-EEC6-8289-7E72131E7D02}"/>
              </a:ext>
            </a:extLst>
          </p:cNvPr>
          <p:cNvSpPr txBox="1"/>
          <p:nvPr/>
        </p:nvSpPr>
        <p:spPr>
          <a:xfrm>
            <a:off x="1305127" y="2120630"/>
            <a:ext cx="9581745" cy="184851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a:t>Jeder Mensch ist andauernd Online </a:t>
            </a:r>
          </a:p>
          <a:p>
            <a:pPr marL="285750" indent="-285750">
              <a:lnSpc>
                <a:spcPct val="200000"/>
              </a:lnSpc>
              <a:buFont typeface="Arial" panose="020B0604020202020204" pitchFamily="34" charset="0"/>
              <a:buChar char="•"/>
            </a:pPr>
            <a:r>
              <a:rPr lang="de-DE" sz="2000" dirty="0"/>
              <a:t>Ständiger Nachrichtenfluss</a:t>
            </a:r>
          </a:p>
          <a:p>
            <a:pPr marL="285750" indent="-285750">
              <a:lnSpc>
                <a:spcPct val="200000"/>
              </a:lnSpc>
              <a:buFont typeface="Arial" panose="020B0604020202020204" pitchFamily="34" charset="0"/>
              <a:buChar char="•"/>
            </a:pPr>
            <a:r>
              <a:rPr lang="de-DE" sz="2000" dirty="0"/>
              <a:t>keine Zeit, um sich nur auf eine Arbeit zu konzentrieren</a:t>
            </a:r>
          </a:p>
        </p:txBody>
      </p:sp>
    </p:spTree>
    <p:extLst>
      <p:ext uri="{BB962C8B-B14F-4D97-AF65-F5344CB8AC3E}">
        <p14:creationId xmlns:p14="http://schemas.microsoft.com/office/powerpoint/2010/main" val="101921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de-DE" dirty="0"/>
              <a:t>Idee</a:t>
            </a:r>
          </a:p>
        </p:txBody>
      </p:sp>
      <p:sp>
        <p:nvSpPr>
          <p:cNvPr id="3" name="Inhaltsplatzhalter 2">
            <a:extLst>
              <a:ext uri="{FF2B5EF4-FFF2-40B4-BE49-F238E27FC236}">
                <a16:creationId xmlns:a16="http://schemas.microsoft.com/office/drawing/2014/main" id="{B20BF87F-4E8E-CE93-2E1A-3FC5C94101CE}"/>
              </a:ext>
            </a:extLst>
          </p:cNvPr>
          <p:cNvSpPr>
            <a:spLocks noGrp="1"/>
          </p:cNvSpPr>
          <p:nvPr>
            <p:ph idx="1"/>
          </p:nvPr>
        </p:nvSpPr>
        <p:spPr>
          <a:xfrm>
            <a:off x="1181100" y="2172353"/>
            <a:ext cx="9829800" cy="3859742"/>
          </a:xfrm>
        </p:spPr>
        <p:txBody>
          <a:bodyPr/>
          <a:lstStyle/>
          <a:p>
            <a:pPr marL="285750" indent="-285750">
              <a:lnSpc>
                <a:spcPct val="200000"/>
              </a:lnSpc>
            </a:pPr>
            <a:r>
              <a:rPr lang="de-DE" sz="2000" dirty="0"/>
              <a:t>Eine App die es einem ermöglicht gezielt offline zu gehen</a:t>
            </a:r>
          </a:p>
          <a:p>
            <a:pPr marL="285750" indent="-285750">
              <a:lnSpc>
                <a:spcPct val="200000"/>
              </a:lnSpc>
            </a:pPr>
            <a:r>
              <a:rPr lang="de-DE" sz="2000" dirty="0"/>
              <a:t>Eine App die einem hilft sich auf nur eine Sache zu konzentrieren</a:t>
            </a:r>
          </a:p>
          <a:p>
            <a:pPr marL="285750" indent="-285750">
              <a:lnSpc>
                <a:spcPct val="200000"/>
              </a:lnSpc>
            </a:pPr>
            <a:r>
              <a:rPr lang="de-DE" sz="2000" dirty="0"/>
              <a:t>Man wird für das offline gehen belohnt </a:t>
            </a:r>
          </a:p>
        </p:txBody>
      </p:sp>
      <p:sp>
        <p:nvSpPr>
          <p:cNvPr id="12" name="Datumsplatzhalter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lvl="0" rtl="0"/>
            <a:r>
              <a:rPr lang="de-DE" dirty="0"/>
              <a:t>4/7/2023</a:t>
            </a:r>
          </a:p>
        </p:txBody>
      </p:sp>
      <p:sp>
        <p:nvSpPr>
          <p:cNvPr id="13" name="Fußzeilenplatzhalt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a:defRPr/>
            </a:pP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Time4You</a:t>
            </a:r>
          </a:p>
        </p:txBody>
      </p:sp>
      <p:sp>
        <p:nvSpPr>
          <p:cNvPr id="14" name="Foliennummernplatzhalt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2" name="Grafik 1" descr="Ein Bild, das Clipart, Smiley, Grafiken, Kreis enthält.&#10;&#10;Automatisch generierte Beschreibung">
            <a:extLst>
              <a:ext uri="{FF2B5EF4-FFF2-40B4-BE49-F238E27FC236}">
                <a16:creationId xmlns:a16="http://schemas.microsoft.com/office/drawing/2014/main" id="{175646AC-3583-F44F-4F2E-57B53ACE30BB}"/>
              </a:ext>
            </a:extLst>
          </p:cNvPr>
          <p:cNvPicPr>
            <a:picLocks noChangeAspect="1"/>
          </p:cNvPicPr>
          <p:nvPr/>
        </p:nvPicPr>
        <p:blipFill>
          <a:blip r:embed="rId4"/>
          <a:stretch>
            <a:fillRect/>
          </a:stretch>
        </p:blipFill>
        <p:spPr>
          <a:xfrm>
            <a:off x="9103571" y="825905"/>
            <a:ext cx="1757258" cy="175725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853355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de-DE" dirty="0"/>
              <a:t>Umsetzung</a:t>
            </a:r>
          </a:p>
        </p:txBody>
      </p:sp>
      <p:graphicFrame>
        <p:nvGraphicFramePr>
          <p:cNvPr id="4" name="Inhaltsplatzhalter 4" descr="SmartArt-Zeitachse&#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2635837683"/>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umsplatzhalter 4">
            <a:extLst>
              <a:ext uri="{FF2B5EF4-FFF2-40B4-BE49-F238E27FC236}">
                <a16:creationId xmlns:a16="http://schemas.microsoft.com/office/drawing/2014/main" id="{3AD06355-A3C6-4680-9456-99EB4CD43474}"/>
              </a:ext>
            </a:extLst>
          </p:cNvPr>
          <p:cNvSpPr>
            <a:spLocks noGrp="1"/>
          </p:cNvSpPr>
          <p:nvPr>
            <p:ph type="dt" sz="half" idx="10"/>
          </p:nvPr>
        </p:nvSpPr>
        <p:spPr/>
        <p:txBody>
          <a:bodyPr rtlCol="0"/>
          <a:lstStyle/>
          <a:p>
            <a:pPr lvl="0" rtl="0"/>
            <a:r>
              <a:rPr lang="de-DE" dirty="0"/>
              <a:t>4/7/2023</a:t>
            </a:r>
          </a:p>
        </p:txBody>
      </p:sp>
      <p:sp>
        <p:nvSpPr>
          <p:cNvPr id="6" name="Fußzeilenplatzhalt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rtlCol="0"/>
          <a:lstStyle/>
          <a:p>
            <a:pPr>
              <a:defRPr/>
            </a:pP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Time4You</a:t>
            </a:r>
          </a:p>
        </p:txBody>
      </p:sp>
      <p:sp>
        <p:nvSpPr>
          <p:cNvPr id="7" name="Foliennummernplatzhalt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8" name="Grafik 7">
            <a:extLst>
              <a:ext uri="{FF2B5EF4-FFF2-40B4-BE49-F238E27FC236}">
                <a16:creationId xmlns:a16="http://schemas.microsoft.com/office/drawing/2014/main" id="{084A520F-A59B-16DA-C1F4-E1D8F7A19D29}"/>
              </a:ext>
            </a:extLst>
          </p:cNvPr>
          <p:cNvPicPr>
            <a:picLocks noChangeAspect="1"/>
          </p:cNvPicPr>
          <p:nvPr/>
        </p:nvPicPr>
        <p:blipFill>
          <a:blip r:embed="rId8"/>
          <a:stretch>
            <a:fillRect/>
          </a:stretch>
        </p:blipFill>
        <p:spPr>
          <a:xfrm>
            <a:off x="5948691" y="785813"/>
            <a:ext cx="5700765" cy="5021262"/>
          </a:xfrm>
          <a:prstGeom prst="rect">
            <a:avLst/>
          </a:prstGeom>
        </p:spPr>
      </p:pic>
      <p:pic>
        <p:nvPicPr>
          <p:cNvPr id="10" name="Grafik 9">
            <a:extLst>
              <a:ext uri="{FF2B5EF4-FFF2-40B4-BE49-F238E27FC236}">
                <a16:creationId xmlns:a16="http://schemas.microsoft.com/office/drawing/2014/main" id="{5447BD1E-FF2E-E623-ECF1-C78577838E90}"/>
              </a:ext>
            </a:extLst>
          </p:cNvPr>
          <p:cNvPicPr>
            <a:picLocks noChangeAspect="1"/>
          </p:cNvPicPr>
          <p:nvPr/>
        </p:nvPicPr>
        <p:blipFill>
          <a:blip r:embed="rId9"/>
          <a:stretch>
            <a:fillRect/>
          </a:stretch>
        </p:blipFill>
        <p:spPr>
          <a:xfrm>
            <a:off x="2651953" y="1741161"/>
            <a:ext cx="2345973" cy="406591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4264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de-DE" dirty="0"/>
              <a:t>Vorschau</a:t>
            </a:r>
          </a:p>
        </p:txBody>
      </p:sp>
      <p:sp>
        <p:nvSpPr>
          <p:cNvPr id="5" name="Textplatzhalter 4">
            <a:extLst>
              <a:ext uri="{FF2B5EF4-FFF2-40B4-BE49-F238E27FC236}">
                <a16:creationId xmlns:a16="http://schemas.microsoft.com/office/drawing/2014/main" id="{8FCFD254-68A8-4D88-9653-D6F0238D59BD}"/>
              </a:ext>
            </a:extLst>
          </p:cNvPr>
          <p:cNvSpPr>
            <a:spLocks noGrp="1"/>
          </p:cNvSpPr>
          <p:nvPr>
            <p:ph type="body" sz="quarter" idx="3"/>
          </p:nvPr>
        </p:nvSpPr>
        <p:spPr>
          <a:xfrm>
            <a:off x="836612" y="1681163"/>
            <a:ext cx="10518776" cy="823912"/>
          </a:xfrm>
        </p:spPr>
        <p:txBody>
          <a:bodyPr rtlCol="0"/>
          <a:lstStyle/>
          <a:p>
            <a:pPr rtl="0"/>
            <a:r>
              <a:rPr lang="de-DE" dirty="0"/>
              <a:t>Shop</a:t>
            </a:r>
          </a:p>
        </p:txBody>
      </p:sp>
      <p:sp>
        <p:nvSpPr>
          <p:cNvPr id="6" name="Inhaltsplatzhalter 5">
            <a:extLst>
              <a:ext uri="{FF2B5EF4-FFF2-40B4-BE49-F238E27FC236}">
                <a16:creationId xmlns:a16="http://schemas.microsoft.com/office/drawing/2014/main" id="{3905CD03-9B40-4AA4-B6AB-5B38436AB901}"/>
              </a:ext>
            </a:extLst>
          </p:cNvPr>
          <p:cNvSpPr>
            <a:spLocks noGrp="1"/>
          </p:cNvSpPr>
          <p:nvPr>
            <p:ph sz="quarter" idx="4"/>
          </p:nvPr>
        </p:nvSpPr>
        <p:spPr>
          <a:xfrm>
            <a:off x="836612" y="2505075"/>
            <a:ext cx="10518776" cy="3684588"/>
          </a:xfrm>
        </p:spPr>
        <p:txBody>
          <a:bodyPr rtlCol="0"/>
          <a:lstStyle/>
          <a:p>
            <a:pPr rtl="0"/>
            <a:r>
              <a:rPr lang="de-DE" sz="2400" dirty="0"/>
              <a:t>Belohnungen freischalten durch verdiente Punkte </a:t>
            </a:r>
          </a:p>
          <a:p>
            <a:pPr rtl="0"/>
            <a:r>
              <a:rPr lang="de-DE" dirty="0"/>
              <a:t>Mithilfe der </a:t>
            </a:r>
            <a:r>
              <a:rPr lang="de-DE" dirty="0" err="1"/>
              <a:t>Recyclerview</a:t>
            </a:r>
            <a:endParaRPr lang="de-DE" sz="2400" dirty="0"/>
          </a:p>
        </p:txBody>
      </p:sp>
      <p:sp>
        <p:nvSpPr>
          <p:cNvPr id="18" name="Datumsplatzhalt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lvl="0" rtl="0"/>
            <a:r>
              <a:rPr lang="de-DE" dirty="0"/>
              <a:t>4/7/2023</a:t>
            </a:r>
          </a:p>
        </p:txBody>
      </p:sp>
      <p:sp>
        <p:nvSpPr>
          <p:cNvPr id="19" name="Fußzeilenplatzhalt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a:defRPr/>
            </a:pP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Time4You</a:t>
            </a:r>
          </a:p>
        </p:txBody>
      </p:sp>
      <p:sp>
        <p:nvSpPr>
          <p:cNvPr id="20" name="Foliennummernplatzhalt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0BDDE294-84DE-FC30-09C6-B213B7570F37}"/>
              </a:ext>
            </a:extLst>
          </p:cNvPr>
          <p:cNvSpPr txBox="1"/>
          <p:nvPr/>
        </p:nvSpPr>
        <p:spPr>
          <a:xfrm>
            <a:off x="836612" y="3524252"/>
            <a:ext cx="5259388" cy="369332"/>
          </a:xfrm>
          <a:prstGeom prst="rect">
            <a:avLst/>
          </a:prstGeom>
          <a:noFill/>
        </p:spPr>
        <p:txBody>
          <a:bodyPr wrap="square" rtlCol="0">
            <a:spAutoFit/>
          </a:bodyPr>
          <a:lstStyle/>
          <a:p>
            <a:r>
              <a:rPr lang="de-DE" b="1" dirty="0"/>
              <a:t>Profilbilder</a:t>
            </a:r>
          </a:p>
        </p:txBody>
      </p:sp>
      <p:sp>
        <p:nvSpPr>
          <p:cNvPr id="12" name="Textfeld 11">
            <a:extLst>
              <a:ext uri="{FF2B5EF4-FFF2-40B4-BE49-F238E27FC236}">
                <a16:creationId xmlns:a16="http://schemas.microsoft.com/office/drawing/2014/main" id="{8373A569-EEC5-E3DE-B1A4-7900D330B684}"/>
              </a:ext>
            </a:extLst>
          </p:cNvPr>
          <p:cNvSpPr txBox="1"/>
          <p:nvPr/>
        </p:nvSpPr>
        <p:spPr>
          <a:xfrm>
            <a:off x="6552891" y="3244334"/>
            <a:ext cx="5259388" cy="369332"/>
          </a:xfrm>
          <a:prstGeom prst="rect">
            <a:avLst/>
          </a:prstGeom>
          <a:noFill/>
        </p:spPr>
        <p:txBody>
          <a:bodyPr wrap="square" rtlCol="0">
            <a:spAutoFit/>
          </a:bodyPr>
          <a:lstStyle/>
          <a:p>
            <a:r>
              <a:rPr lang="de-DE" b="1" dirty="0"/>
              <a:t>Design</a:t>
            </a:r>
          </a:p>
        </p:txBody>
      </p:sp>
      <p:pic>
        <p:nvPicPr>
          <p:cNvPr id="14" name="Grafik 13">
            <a:extLst>
              <a:ext uri="{FF2B5EF4-FFF2-40B4-BE49-F238E27FC236}">
                <a16:creationId xmlns:a16="http://schemas.microsoft.com/office/drawing/2014/main" id="{A2248EF2-E3DB-132C-0935-094710F3F685}"/>
              </a:ext>
            </a:extLst>
          </p:cNvPr>
          <p:cNvPicPr>
            <a:picLocks noChangeAspect="1"/>
          </p:cNvPicPr>
          <p:nvPr/>
        </p:nvPicPr>
        <p:blipFill>
          <a:blip r:embed="rId3"/>
          <a:stretch>
            <a:fillRect/>
          </a:stretch>
        </p:blipFill>
        <p:spPr>
          <a:xfrm>
            <a:off x="1542402" y="3893584"/>
            <a:ext cx="933580" cy="1047896"/>
          </a:xfrm>
          <a:prstGeom prst="rect">
            <a:avLst/>
          </a:prstGeom>
          <a:effectLst>
            <a:outerShdw blurRad="50800" dist="38100" dir="5400000" algn="t" rotWithShape="0">
              <a:prstClr val="black">
                <a:alpha val="40000"/>
              </a:prstClr>
            </a:outerShdw>
          </a:effectLst>
        </p:spPr>
      </p:pic>
      <p:pic>
        <p:nvPicPr>
          <p:cNvPr id="16" name="Grafik 15">
            <a:extLst>
              <a:ext uri="{FF2B5EF4-FFF2-40B4-BE49-F238E27FC236}">
                <a16:creationId xmlns:a16="http://schemas.microsoft.com/office/drawing/2014/main" id="{A76CD69C-F313-04DE-E087-CC4A59BF8812}"/>
              </a:ext>
            </a:extLst>
          </p:cNvPr>
          <p:cNvPicPr>
            <a:picLocks noChangeAspect="1"/>
          </p:cNvPicPr>
          <p:nvPr/>
        </p:nvPicPr>
        <p:blipFill>
          <a:blip r:embed="rId4"/>
          <a:stretch>
            <a:fillRect/>
          </a:stretch>
        </p:blipFill>
        <p:spPr>
          <a:xfrm>
            <a:off x="2619720" y="5067022"/>
            <a:ext cx="1209844" cy="1143160"/>
          </a:xfrm>
          <a:prstGeom prst="rect">
            <a:avLst/>
          </a:prstGeom>
          <a:effectLst>
            <a:outerShdw blurRad="50800" dist="38100" dir="5400000" algn="t" rotWithShape="0">
              <a:prstClr val="black">
                <a:alpha val="40000"/>
              </a:prstClr>
            </a:outerShdw>
          </a:effectLst>
        </p:spPr>
      </p:pic>
      <p:pic>
        <p:nvPicPr>
          <p:cNvPr id="21" name="Grafik 20">
            <a:extLst>
              <a:ext uri="{FF2B5EF4-FFF2-40B4-BE49-F238E27FC236}">
                <a16:creationId xmlns:a16="http://schemas.microsoft.com/office/drawing/2014/main" id="{2BEA883E-3C53-9D31-9801-896629B4DFF1}"/>
              </a:ext>
            </a:extLst>
          </p:cNvPr>
          <p:cNvPicPr>
            <a:picLocks noChangeAspect="1"/>
          </p:cNvPicPr>
          <p:nvPr/>
        </p:nvPicPr>
        <p:blipFill>
          <a:blip r:embed="rId5"/>
          <a:stretch>
            <a:fillRect/>
          </a:stretch>
        </p:blipFill>
        <p:spPr>
          <a:xfrm>
            <a:off x="3466306" y="4060271"/>
            <a:ext cx="962159" cy="800212"/>
          </a:xfrm>
          <a:prstGeom prst="rect">
            <a:avLst/>
          </a:prstGeom>
          <a:effectLst>
            <a:outerShdw blurRad="50800" dist="38100" dir="5400000" algn="t" rotWithShape="0">
              <a:prstClr val="black">
                <a:alpha val="40000"/>
              </a:prstClr>
            </a:outerShdw>
          </a:effectLst>
        </p:spPr>
      </p:pic>
      <p:pic>
        <p:nvPicPr>
          <p:cNvPr id="23" name="Grafik 22">
            <a:extLst>
              <a:ext uri="{FF2B5EF4-FFF2-40B4-BE49-F238E27FC236}">
                <a16:creationId xmlns:a16="http://schemas.microsoft.com/office/drawing/2014/main" id="{6A8F6676-F60B-9728-D791-8CF7A9F685BF}"/>
              </a:ext>
            </a:extLst>
          </p:cNvPr>
          <p:cNvPicPr>
            <a:picLocks noChangeAspect="1"/>
          </p:cNvPicPr>
          <p:nvPr/>
        </p:nvPicPr>
        <p:blipFill>
          <a:blip r:embed="rId6"/>
          <a:stretch>
            <a:fillRect/>
          </a:stretch>
        </p:blipFill>
        <p:spPr>
          <a:xfrm>
            <a:off x="8137869" y="3506822"/>
            <a:ext cx="1800344" cy="27405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391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de-DE" dirty="0"/>
              <a:t>Vorschau  </a:t>
            </a:r>
          </a:p>
        </p:txBody>
      </p:sp>
      <p:sp>
        <p:nvSpPr>
          <p:cNvPr id="7" name="Textplatzhalter 6">
            <a:extLst>
              <a:ext uri="{FF2B5EF4-FFF2-40B4-BE49-F238E27FC236}">
                <a16:creationId xmlns:a16="http://schemas.microsoft.com/office/drawing/2014/main" id="{016D0387-7057-4207-9037-65B55A7B211B}"/>
              </a:ext>
            </a:extLst>
          </p:cNvPr>
          <p:cNvSpPr>
            <a:spLocks noGrp="1"/>
          </p:cNvSpPr>
          <p:nvPr>
            <p:ph type="body" sz="quarter" idx="13"/>
          </p:nvPr>
        </p:nvSpPr>
        <p:spPr>
          <a:xfrm>
            <a:off x="835152" y="1681163"/>
            <a:ext cx="10521696" cy="823912"/>
          </a:xfrm>
        </p:spPr>
        <p:txBody>
          <a:bodyPr rtlCol="0"/>
          <a:lstStyle/>
          <a:p>
            <a:pPr rtl="0"/>
            <a:r>
              <a:rPr lang="de-DE" dirty="0"/>
              <a:t>Patch Notes</a:t>
            </a:r>
          </a:p>
        </p:txBody>
      </p:sp>
      <p:sp>
        <p:nvSpPr>
          <p:cNvPr id="8" name="Inhaltsplatzhalter 7">
            <a:extLst>
              <a:ext uri="{FF2B5EF4-FFF2-40B4-BE49-F238E27FC236}">
                <a16:creationId xmlns:a16="http://schemas.microsoft.com/office/drawing/2014/main" id="{EE1302F8-9FA6-4CC4-AD07-E8137FCC99A5}"/>
              </a:ext>
            </a:extLst>
          </p:cNvPr>
          <p:cNvSpPr>
            <a:spLocks noGrp="1"/>
          </p:cNvSpPr>
          <p:nvPr>
            <p:ph sz="quarter" idx="14"/>
          </p:nvPr>
        </p:nvSpPr>
        <p:spPr>
          <a:xfrm>
            <a:off x="835152" y="2505075"/>
            <a:ext cx="10521696" cy="1325563"/>
          </a:xfrm>
        </p:spPr>
        <p:txBody>
          <a:bodyPr rtlCol="0">
            <a:normAutofit/>
          </a:bodyPr>
          <a:lstStyle/>
          <a:p>
            <a:pPr rtl="0">
              <a:lnSpc>
                <a:spcPct val="100000"/>
              </a:lnSpc>
            </a:pPr>
            <a:r>
              <a:rPr lang="de-DE" sz="1800" dirty="0"/>
              <a:t>Es kommt eine Eigene Seite, in der der User sieht was bei welchem Update geändert wurde und welche Version der App man besitzt</a:t>
            </a:r>
          </a:p>
          <a:p>
            <a:pPr rtl="0">
              <a:lnSpc>
                <a:spcPct val="100000"/>
              </a:lnSpc>
            </a:pPr>
            <a:endParaRPr lang="de-DE" sz="1800" dirty="0"/>
          </a:p>
        </p:txBody>
      </p:sp>
      <p:sp>
        <p:nvSpPr>
          <p:cNvPr id="9" name="Datumsplatzhalt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lvl="0" rtl="0"/>
            <a:r>
              <a:rPr lang="de-DE" dirty="0"/>
              <a:t>4/7/2023</a:t>
            </a:r>
          </a:p>
        </p:txBody>
      </p:sp>
      <p:sp>
        <p:nvSpPr>
          <p:cNvPr id="10" name="Fußzeilenplatzhalt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Präsentationstitel</a:t>
            </a:r>
          </a:p>
        </p:txBody>
      </p:sp>
      <p:sp>
        <p:nvSpPr>
          <p:cNvPr id="11" name="Foliennummernplatzhalt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20" name="Textplatzhalter 6">
            <a:extLst>
              <a:ext uri="{FF2B5EF4-FFF2-40B4-BE49-F238E27FC236}">
                <a16:creationId xmlns:a16="http://schemas.microsoft.com/office/drawing/2014/main" id="{A72094F9-8B22-FCE7-5687-EA78A1DF433F}"/>
              </a:ext>
            </a:extLst>
          </p:cNvPr>
          <p:cNvSpPr txBox="1">
            <a:spLocks/>
          </p:cNvSpPr>
          <p:nvPr/>
        </p:nvSpPr>
        <p:spPr>
          <a:xfrm>
            <a:off x="832104" y="3429000"/>
            <a:ext cx="10521696"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de-DE" dirty="0"/>
              <a:t>Level System</a:t>
            </a:r>
          </a:p>
        </p:txBody>
      </p:sp>
      <p:sp>
        <p:nvSpPr>
          <p:cNvPr id="21" name="Inhaltsplatzhalter 7">
            <a:extLst>
              <a:ext uri="{FF2B5EF4-FFF2-40B4-BE49-F238E27FC236}">
                <a16:creationId xmlns:a16="http://schemas.microsoft.com/office/drawing/2014/main" id="{2B3D6605-193F-BA55-31F2-B021185B35FD}"/>
              </a:ext>
            </a:extLst>
          </p:cNvPr>
          <p:cNvSpPr txBox="1">
            <a:spLocks/>
          </p:cNvSpPr>
          <p:nvPr/>
        </p:nvSpPr>
        <p:spPr>
          <a:xfrm>
            <a:off x="838200" y="4219575"/>
            <a:ext cx="10521696"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de-DE" sz="1800" dirty="0"/>
              <a:t>Desto mehr Punkte man verdient desto höher steigt man im Level</a:t>
            </a:r>
          </a:p>
          <a:p>
            <a:pPr>
              <a:lnSpc>
                <a:spcPct val="100000"/>
              </a:lnSpc>
            </a:pPr>
            <a:r>
              <a:rPr lang="de-DE" sz="1800" dirty="0"/>
              <a:t>Durch ein höheres Level kann man andere Gegenstände im Shop freischalten</a:t>
            </a:r>
          </a:p>
          <a:p>
            <a:pPr marL="0" indent="0">
              <a:lnSpc>
                <a:spcPct val="100000"/>
              </a:lnSpc>
              <a:buNone/>
            </a:pPr>
            <a:endParaRPr lang="de-DE" sz="1800" dirty="0"/>
          </a:p>
        </p:txBody>
      </p:sp>
    </p:spTree>
    <p:extLst>
      <p:ext uri="{BB962C8B-B14F-4D97-AF65-F5344CB8AC3E}">
        <p14:creationId xmlns:p14="http://schemas.microsoft.com/office/powerpoint/2010/main" val="54399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de-DE"/>
              <a:t>Vielen Dank!</a:t>
            </a:r>
          </a:p>
        </p:txBody>
      </p:sp>
      <p:sp>
        <p:nvSpPr>
          <p:cNvPr id="4" name="Datumsplatzhalter 3">
            <a:extLst>
              <a:ext uri="{FF2B5EF4-FFF2-40B4-BE49-F238E27FC236}">
                <a16:creationId xmlns:a16="http://schemas.microsoft.com/office/drawing/2014/main" id="{6F95E0EB-F1F4-436B-A218-93E100A66902}"/>
              </a:ext>
            </a:extLst>
          </p:cNvPr>
          <p:cNvSpPr>
            <a:spLocks noGrp="1"/>
          </p:cNvSpPr>
          <p:nvPr>
            <p:ph type="dt" sz="half" idx="10"/>
          </p:nvPr>
        </p:nvSpPr>
        <p:spPr/>
        <p:txBody>
          <a:bodyPr rtlCol="0"/>
          <a:lstStyle/>
          <a:p>
            <a:pPr lvl="0" rtl="0"/>
            <a:r>
              <a:rPr lang="de-DE" dirty="0"/>
              <a:t>4/7/2023</a:t>
            </a:r>
          </a:p>
        </p:txBody>
      </p:sp>
      <p:sp>
        <p:nvSpPr>
          <p:cNvPr id="5" name="Fußzeilenplatzhalt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r>
              <a:rPr lang="de-DE" sz="1200" b="0" i="0" u="none" strike="noStrike" kern="1200" cap="none" spc="0" normalizeH="0" dirty="0">
                <a:ln>
                  <a:noFill/>
                </a:ln>
                <a:solidFill>
                  <a:prstClr val="black">
                    <a:tint val="75000"/>
                  </a:prstClr>
                </a:solidFill>
                <a:effectLst/>
                <a:uLnTx/>
                <a:uFillTx/>
                <a:latin typeface="Calibri" panose="020F0502020204030204"/>
                <a:ea typeface="+mn-ea"/>
                <a:cs typeface="+mn-cs"/>
              </a:rPr>
              <a:t>Time4You</a:t>
            </a:r>
          </a:p>
          <a:p>
            <a:pPr lvl="0" rtl="0"/>
            <a:endParaRPr lang="de-DE" dirty="0"/>
          </a:p>
        </p:txBody>
      </p:sp>
      <p:sp>
        <p:nvSpPr>
          <p:cNvPr id="6" name="Foliennummernplatzhalt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de-DE" smtClean="0"/>
              <a:pPr lvl="0" rtl="0"/>
              <a:t>9</a:t>
            </a:fld>
            <a:endParaRPr lang="de-DE"/>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438.tgt.Office_48167068_TF78504181_Win32_OJ107391223.potx" id="{ED437543-EBED-4E2E-8CEE-E2D402718ED1}" vid="{82B4EAC5-61B6-41CC-B133-5165E49BA32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157</Words>
  <Application>Microsoft Office PowerPoint</Application>
  <PresentationFormat>Breitbild</PresentationFormat>
  <Paragraphs>59</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Avenir Next LT Pro</vt:lpstr>
      <vt:lpstr>Calibri</vt:lpstr>
      <vt:lpstr>Tw Cen MT</vt:lpstr>
      <vt:lpstr>ShapesVTI</vt:lpstr>
      <vt:lpstr>Time4You</vt:lpstr>
      <vt:lpstr>PowerPoint-Präsentation</vt:lpstr>
      <vt:lpstr>Zeitmanagement</vt:lpstr>
      <vt:lpstr>Grundproblem</vt:lpstr>
      <vt:lpstr>Idee</vt:lpstr>
      <vt:lpstr>Umsetzung</vt:lpstr>
      <vt:lpstr>Vorschau</vt:lpstr>
      <vt:lpstr>Vorschau  </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Time4You</dc:title>
  <dc:creator>Felix Kölling</dc:creator>
  <cp:lastModifiedBy>Felix Kölling</cp:lastModifiedBy>
  <cp:revision>3</cp:revision>
  <dcterms:created xsi:type="dcterms:W3CDTF">2023-07-03T13:54:05Z</dcterms:created>
  <dcterms:modified xsi:type="dcterms:W3CDTF">2023-07-03T23:23:56Z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