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8"/>
  </p:sldMasterIdLst>
  <p:sldIdLst>
    <p:sldId id="256" r:id="rId159"/>
    <p:sldId id="264" r:id="rId160"/>
    <p:sldId id="265" r:id="rId161"/>
    <p:sldId id="263" r:id="rId162"/>
    <p:sldId id="257" r:id="rId163"/>
    <p:sldId id="259" r:id="rId164"/>
    <p:sldId id="260" r:id="rId165"/>
    <p:sldId id="258" r:id="rId166"/>
    <p:sldId id="261" r:id="rId167"/>
    <p:sldId id="262" r:id="rId1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slide" Target="slides/slide1.xml"/><Relationship Id="rId170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2.xml"/><Relationship Id="rId165" Type="http://schemas.openxmlformats.org/officeDocument/2006/relationships/slide" Target="slides/slide7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theme" Target="theme/them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3.xml"/><Relationship Id="rId166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slide" Target="slides/slide6.xml"/><Relationship Id="rId16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1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5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Master" Target="slideMasters/slide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2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5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48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98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5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7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75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E3CB-D7F2-407F-9E94-22FC5B85CC76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7F17-650F-46F8-9A25-78D6A4136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0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142.xml"/><Relationship Id="rId3" Type="http://schemas.openxmlformats.org/officeDocument/2006/relationships/customXml" Target="../../customXml/item89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130.xml"/><Relationship Id="rId12" Type="http://schemas.openxmlformats.org/officeDocument/2006/relationships/customXml" Target="../../customXml/item40.xml"/><Relationship Id="rId17" Type="http://schemas.openxmlformats.org/officeDocument/2006/relationships/customXml" Target="../../customXml/item26.xml"/><Relationship Id="rId2" Type="http://schemas.openxmlformats.org/officeDocument/2006/relationships/customXml" Target="../../customXml/item137.xml"/><Relationship Id="rId16" Type="http://schemas.openxmlformats.org/officeDocument/2006/relationships/customXml" Target="../../customXml/item146.xml"/><Relationship Id="rId20" Type="http://schemas.openxmlformats.org/officeDocument/2006/relationships/slideLayout" Target="../slideLayouts/slideLayout1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54.xml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108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111.xml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43.xml"/><Relationship Id="rId7" Type="http://schemas.openxmlformats.org/officeDocument/2006/relationships/customXml" Target="../../customXml/item135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101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66.xml"/><Relationship Id="rId10" Type="http://schemas.openxmlformats.org/officeDocument/2006/relationships/customXml" Target="../../customXml/item20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9.xml"/><Relationship Id="rId2" Type="http://schemas.openxmlformats.org/officeDocument/2006/relationships/customXml" Target="../../customXml/item148.xml"/><Relationship Id="rId1" Type="http://schemas.openxmlformats.org/officeDocument/2006/relationships/customXml" Target="../../customXml/item147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7.xml"/><Relationship Id="rId3" Type="http://schemas.openxmlformats.org/officeDocument/2006/relationships/customXml" Target="../../customXml/item152.xml"/><Relationship Id="rId7" Type="http://schemas.openxmlformats.org/officeDocument/2006/relationships/customXml" Target="../../customXml/item156.xml"/><Relationship Id="rId2" Type="http://schemas.openxmlformats.org/officeDocument/2006/relationships/customXml" Target="../../customXml/item151.xml"/><Relationship Id="rId1" Type="http://schemas.openxmlformats.org/officeDocument/2006/relationships/customXml" Target="../../customXml/item150.xml"/><Relationship Id="rId6" Type="http://schemas.openxmlformats.org/officeDocument/2006/relationships/customXml" Target="../../customXml/item155.xml"/><Relationship Id="rId5" Type="http://schemas.openxmlformats.org/officeDocument/2006/relationships/customXml" Target="../../customXml/item154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53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slideLayout" Target="../slideLayouts/slideLayout1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59.xml"/><Relationship Id="rId12" Type="http://schemas.openxmlformats.org/officeDocument/2006/relationships/customXml" Target="../../customXml/item71.xml"/><Relationship Id="rId2" Type="http://schemas.openxmlformats.org/officeDocument/2006/relationships/customXml" Target="../../customXml/item129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17.xml"/><Relationship Id="rId11" Type="http://schemas.openxmlformats.org/officeDocument/2006/relationships/customXml" Target="../../customXml/item118.xml"/><Relationship Id="rId5" Type="http://schemas.openxmlformats.org/officeDocument/2006/relationships/customXml" Target="../../customXml/item77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78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34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138.xml"/><Relationship Id="rId18" Type="http://schemas.openxmlformats.org/officeDocument/2006/relationships/customXml" Target="../../customXml/item4.xml"/><Relationship Id="rId26" Type="http://schemas.openxmlformats.org/officeDocument/2006/relationships/customXml" Target="../../customXml/item14.xml"/><Relationship Id="rId3" Type="http://schemas.openxmlformats.org/officeDocument/2006/relationships/customXml" Target="../../customXml/item91.xml"/><Relationship Id="rId21" Type="http://schemas.openxmlformats.org/officeDocument/2006/relationships/customXml" Target="../../customXml/item125.xml"/><Relationship Id="rId34" Type="http://schemas.openxmlformats.org/officeDocument/2006/relationships/image" Target="../media/image1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110.xml"/><Relationship Id="rId17" Type="http://schemas.openxmlformats.org/officeDocument/2006/relationships/customXml" Target="../../customXml/item139.xml"/><Relationship Id="rId25" Type="http://schemas.openxmlformats.org/officeDocument/2006/relationships/customXml" Target="../../customXml/item82.xml"/><Relationship Id="rId33" Type="http://schemas.openxmlformats.org/officeDocument/2006/relationships/slideLayout" Target="../slideLayouts/slideLayout2.xml"/><Relationship Id="rId2" Type="http://schemas.openxmlformats.org/officeDocument/2006/relationships/customXml" Target="../../customXml/item25.xml"/><Relationship Id="rId16" Type="http://schemas.openxmlformats.org/officeDocument/2006/relationships/customXml" Target="../../customXml/item112.xml"/><Relationship Id="rId20" Type="http://schemas.openxmlformats.org/officeDocument/2006/relationships/customXml" Target="../../customXml/item64.xml"/><Relationship Id="rId29" Type="http://schemas.openxmlformats.org/officeDocument/2006/relationships/customXml" Target="../../customXml/item136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62.xml"/><Relationship Id="rId24" Type="http://schemas.openxmlformats.org/officeDocument/2006/relationships/customXml" Target="../../customXml/item41.xml"/><Relationship Id="rId32" Type="http://schemas.openxmlformats.org/officeDocument/2006/relationships/customXml" Target="../../customXml/item145.xml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72.xml"/><Relationship Id="rId23" Type="http://schemas.openxmlformats.org/officeDocument/2006/relationships/customXml" Target="../../customXml/item17.xml"/><Relationship Id="rId28" Type="http://schemas.openxmlformats.org/officeDocument/2006/relationships/customXml" Target="../../customXml/item29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53.xml"/><Relationship Id="rId19" Type="http://schemas.openxmlformats.org/officeDocument/2006/relationships/customXml" Target="../../customXml/item31.xml"/><Relationship Id="rId31" Type="http://schemas.openxmlformats.org/officeDocument/2006/relationships/customXml" Target="../../customXml/item104.xml"/><Relationship Id="rId4" Type="http://schemas.openxmlformats.org/officeDocument/2006/relationships/customXml" Target="../../customXml/item122.xml"/><Relationship Id="rId9" Type="http://schemas.openxmlformats.org/officeDocument/2006/relationships/customXml" Target="../../customXml/item121.xml"/><Relationship Id="rId14" Type="http://schemas.openxmlformats.org/officeDocument/2006/relationships/customXml" Target="../../customXml/item144.xml"/><Relationship Id="rId22" Type="http://schemas.openxmlformats.org/officeDocument/2006/relationships/customXml" Target="../../customXml/item69.xml"/><Relationship Id="rId27" Type="http://schemas.openxmlformats.org/officeDocument/2006/relationships/customXml" Target="../../customXml/item48.xml"/><Relationship Id="rId30" Type="http://schemas.openxmlformats.org/officeDocument/2006/relationships/customXml" Target="../../customXml/item88.xml"/><Relationship Id="rId35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0.xml"/><Relationship Id="rId13" Type="http://schemas.openxmlformats.org/officeDocument/2006/relationships/customXml" Target="../../customXml/item132.xml"/><Relationship Id="rId18" Type="http://schemas.openxmlformats.org/officeDocument/2006/relationships/customXml" Target="../../customXml/item75.xml"/><Relationship Id="rId26" Type="http://schemas.openxmlformats.org/officeDocument/2006/relationships/customXml" Target="../../customXml/item3.xml"/><Relationship Id="rId3" Type="http://schemas.openxmlformats.org/officeDocument/2006/relationships/customXml" Target="../../customXml/item55.xml"/><Relationship Id="rId21" Type="http://schemas.openxmlformats.org/officeDocument/2006/relationships/customXml" Target="../../customXml/item2.xml"/><Relationship Id="rId7" Type="http://schemas.openxmlformats.org/officeDocument/2006/relationships/customXml" Target="../../customXml/item113.xml"/><Relationship Id="rId12" Type="http://schemas.openxmlformats.org/officeDocument/2006/relationships/customXml" Target="../../customXml/item106.xml"/><Relationship Id="rId17" Type="http://schemas.openxmlformats.org/officeDocument/2006/relationships/customXml" Target="../../customXml/item35.xml"/><Relationship Id="rId25" Type="http://schemas.openxmlformats.org/officeDocument/2006/relationships/customXml" Target="../../customXml/item57.xml"/><Relationship Id="rId33" Type="http://schemas.openxmlformats.org/officeDocument/2006/relationships/image" Target="../media/image3.png"/><Relationship Id="rId2" Type="http://schemas.openxmlformats.org/officeDocument/2006/relationships/customXml" Target="../../customXml/item119.xml"/><Relationship Id="rId16" Type="http://schemas.openxmlformats.org/officeDocument/2006/relationships/customXml" Target="../../customXml/item18.xml"/><Relationship Id="rId20" Type="http://schemas.openxmlformats.org/officeDocument/2006/relationships/customXml" Target="../../customXml/item56.xml"/><Relationship Id="rId29" Type="http://schemas.openxmlformats.org/officeDocument/2006/relationships/customXml" Target="../../customXml/item126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47.xml"/><Relationship Id="rId24" Type="http://schemas.openxmlformats.org/officeDocument/2006/relationships/customXml" Target="../../customXml/item114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83.xml"/><Relationship Id="rId23" Type="http://schemas.openxmlformats.org/officeDocument/2006/relationships/customXml" Target="../../customXml/item76.xml"/><Relationship Id="rId28" Type="http://schemas.openxmlformats.org/officeDocument/2006/relationships/customXml" Target="../../customXml/item52.xml"/><Relationship Id="rId10" Type="http://schemas.openxmlformats.org/officeDocument/2006/relationships/customXml" Target="../../customXml/item32.xml"/><Relationship Id="rId19" Type="http://schemas.openxmlformats.org/officeDocument/2006/relationships/customXml" Target="../../customXml/item120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98.xml"/><Relationship Id="rId22" Type="http://schemas.openxmlformats.org/officeDocument/2006/relationships/customXml" Target="../../customXml/item36.xml"/><Relationship Id="rId27" Type="http://schemas.openxmlformats.org/officeDocument/2006/relationships/customXml" Target="../../customXml/item21.xml"/><Relationship Id="rId30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86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4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51.xml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100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85.xml"/><Relationship Id="rId5" Type="http://schemas.openxmlformats.org/officeDocument/2006/relationships/customXml" Target="../../customXml/item133.xml"/><Relationship Id="rId15" Type="http://schemas.openxmlformats.org/officeDocument/2006/relationships/customXml" Target="../../customXml/item42.xml"/><Relationship Id="rId10" Type="http://schemas.openxmlformats.org/officeDocument/2006/relationships/customXml" Target="../../customXml/item134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99.xml"/><Relationship Id="rId14" Type="http://schemas.openxmlformats.org/officeDocument/2006/relationships/customXml" Target="../../customXml/item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13" Type="http://schemas.openxmlformats.org/officeDocument/2006/relationships/customXml" Target="../../customXml/item8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0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131.xml"/><Relationship Id="rId17" Type="http://schemas.openxmlformats.org/officeDocument/2006/relationships/customXml" Target="../../customXml/item103.xml"/><Relationship Id="rId2" Type="http://schemas.openxmlformats.org/officeDocument/2006/relationships/customXml" Target="../../customXml/item63.xml"/><Relationship Id="rId16" Type="http://schemas.openxmlformats.org/officeDocument/2006/relationships/customXml" Target="../../customXml/item97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96.xml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46.xml"/><Relationship Id="rId10" Type="http://schemas.openxmlformats.org/officeDocument/2006/relationships/customXml" Target="../../customXml/item68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124.xml"/><Relationship Id="rId14" Type="http://schemas.openxmlformats.org/officeDocument/2006/relationships/customXml" Target="../../customXml/item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58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15.xml"/><Relationship Id="rId10" Type="http://schemas.openxmlformats.org/officeDocument/2006/relationships/customXml" Target="../../customXml/item94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93248" y="-146098"/>
            <a:ext cx="6732561" cy="2480233"/>
          </a:xfrm>
        </p:spPr>
        <p:txBody>
          <a:bodyPr>
            <a:normAutofit/>
          </a:bodyPr>
          <a:lstStyle/>
          <a:p>
            <a:r>
              <a:rPr lang="de-DE" sz="3600" dirty="0" smtClean="0"/>
              <a:t>Spieleleiter kann aus diversen Fragekatalogen wählen und die Anzahl der Fragen bestimmen </a:t>
            </a:r>
            <a:endParaRPr lang="de-DE" sz="3600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457621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List"/>
          <p:cNvGrpSpPr/>
          <p:nvPr>
            <p:custDataLst>
              <p:custData r:id="rId2"/>
            </p:custDataLst>
          </p:nvPr>
        </p:nvGrpSpPr>
        <p:grpSpPr>
          <a:xfrm>
            <a:off x="1761916" y="1849351"/>
            <a:ext cx="2610271" cy="2995023"/>
            <a:chOff x="4610405" y="3047455"/>
            <a:chExt cx="1651415" cy="1536129"/>
          </a:xfrm>
        </p:grpSpPr>
        <p:grpSp>
          <p:nvGrpSpPr>
            <p:cNvPr id="20" name="Group 2"/>
            <p:cNvGrpSpPr/>
            <p:nvPr/>
          </p:nvGrpSpPr>
          <p:grpSpPr>
            <a:xfrm>
              <a:off x="4610405" y="3047455"/>
              <a:ext cx="1651415" cy="1536129"/>
              <a:chOff x="4648810" y="3359442"/>
              <a:chExt cx="713680" cy="757509"/>
            </a:xfrm>
          </p:grpSpPr>
          <p:sp>
            <p:nvSpPr>
              <p:cNvPr id="26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750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75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Group 3"/>
            <p:cNvGrpSpPr/>
            <p:nvPr>
              <p:custDataLst>
                <p:custData r:id="rId19"/>
              </p:custDataLst>
            </p:nvPr>
          </p:nvGrpSpPr>
          <p:grpSpPr>
            <a:xfrm>
              <a:off x="6168191" y="3047455"/>
              <a:ext cx="93629" cy="1536128"/>
              <a:chOff x="4551022" y="1543103"/>
              <a:chExt cx="93629" cy="3567954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4551022" y="1543103"/>
                <a:ext cx="93629" cy="356795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3" name="Slider"/>
              <p:cNvSpPr>
                <a:spLocks/>
              </p:cNvSpPr>
              <p:nvPr/>
            </p:nvSpPr>
            <p:spPr>
              <a:xfrm>
                <a:off x="4551022" y="1899274"/>
                <a:ext cx="93629" cy="41286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4577589" y="1586864"/>
                <a:ext cx="40495" cy="762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4577589" y="4995883"/>
                <a:ext cx="40495" cy="762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DropdownBox"/>
          <p:cNvGrpSpPr/>
          <p:nvPr>
            <p:custDataLst>
              <p:custData r:id="rId3"/>
            </p:custDataLst>
          </p:nvPr>
        </p:nvGrpSpPr>
        <p:grpSpPr>
          <a:xfrm>
            <a:off x="1761915" y="1620750"/>
            <a:ext cx="2610272" cy="228600"/>
            <a:chOff x="4016824" y="3329195"/>
            <a:chExt cx="1097652" cy="148493"/>
          </a:xfrm>
        </p:grpSpPr>
        <p:sp>
          <p:nvSpPr>
            <p:cNvPr id="29" name="Content"/>
            <p:cNvSpPr>
              <a:spLocks/>
            </p:cNvSpPr>
            <p:nvPr/>
          </p:nvSpPr>
          <p:spPr>
            <a:xfrm>
              <a:off x="4016824" y="3329195"/>
              <a:ext cx="1097652" cy="1484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Fragen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DownArrow"/>
            <p:cNvSpPr>
              <a:spLocks noChangeAspect="1"/>
            </p:cNvSpPr>
            <p:nvPr/>
          </p:nvSpPr>
          <p:spPr>
            <a:xfrm rot="10800000">
              <a:off x="5062851" y="3394801"/>
              <a:ext cx="34191" cy="316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31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33388372"/>
              </p:ext>
            </p:extLst>
          </p:nvPr>
        </p:nvGraphicFramePr>
        <p:xfrm>
          <a:off x="1805532" y="1886083"/>
          <a:ext cx="2392450" cy="29582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5138"/>
                <a:gridCol w="1012415"/>
                <a:gridCol w="844897"/>
              </a:tblGrid>
              <a:tr h="369786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Aktiv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Thema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Zufällig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7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Content"/>
          <p:cNvSpPr txBox="1"/>
          <p:nvPr>
            <p:custDataLst>
              <p:custData r:id="rId5"/>
            </p:custDataLst>
          </p:nvPr>
        </p:nvSpPr>
        <p:spPr>
          <a:xfrm>
            <a:off x="2377186" y="2335684"/>
            <a:ext cx="7681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Thema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2358943" y="2657955"/>
            <a:ext cx="7681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Thema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2334974" y="3038798"/>
            <a:ext cx="7681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Thema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grpSp>
        <p:nvGrpSpPr>
          <p:cNvPr id="56" name="CheckBoxChecked"/>
          <p:cNvGrpSpPr/>
          <p:nvPr>
            <p:custDataLst>
              <p:custData r:id="rId8"/>
            </p:custDataLst>
          </p:nvPr>
        </p:nvGrpSpPr>
        <p:grpSpPr>
          <a:xfrm>
            <a:off x="3388098" y="2310159"/>
            <a:ext cx="249825" cy="230832"/>
            <a:chOff x="4317072" y="3312427"/>
            <a:chExt cx="249825" cy="230832"/>
          </a:xfrm>
        </p:grpSpPr>
        <p:grpSp>
          <p:nvGrpSpPr>
            <p:cNvPr id="57" name="Group 2"/>
            <p:cNvGrpSpPr/>
            <p:nvPr/>
          </p:nvGrpSpPr>
          <p:grpSpPr>
            <a:xfrm>
              <a:off x="4354457" y="3312427"/>
              <a:ext cx="212440" cy="230832"/>
              <a:chOff x="5179826" y="2087451"/>
              <a:chExt cx="199098" cy="216403"/>
            </a:xfrm>
          </p:grpSpPr>
          <p:sp>
            <p:nvSpPr>
              <p:cNvPr id="59" name="Content"/>
              <p:cNvSpPr txBox="1">
                <a:spLocks/>
              </p:cNvSpPr>
              <p:nvPr/>
            </p:nvSpPr>
            <p:spPr>
              <a:xfrm>
                <a:off x="5179826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heckBox"/>
              <p:cNvSpPr>
                <a:spLocks/>
              </p:cNvSpPr>
              <p:nvPr/>
            </p:nvSpPr>
            <p:spPr>
              <a:xfrm>
                <a:off x="517982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CheckBoxUnchecked"/>
          <p:cNvGrpSpPr/>
          <p:nvPr>
            <p:custDataLst>
              <p:custData r:id="rId9"/>
            </p:custDataLst>
          </p:nvPr>
        </p:nvGrpSpPr>
        <p:grpSpPr>
          <a:xfrm>
            <a:off x="3421826" y="3037877"/>
            <a:ext cx="212435" cy="230832"/>
            <a:chOff x="5179843" y="2087449"/>
            <a:chExt cx="199094" cy="216403"/>
          </a:xfrm>
        </p:grpSpPr>
        <p:sp>
          <p:nvSpPr>
            <p:cNvPr id="67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10"/>
            </p:custDataLst>
          </p:nvPr>
        </p:nvGrpSpPr>
        <p:grpSpPr>
          <a:xfrm>
            <a:off x="3410392" y="2693623"/>
            <a:ext cx="212435" cy="230832"/>
            <a:chOff x="5179843" y="2087449"/>
            <a:chExt cx="199094" cy="216403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RadioButtonSelected"/>
          <p:cNvGrpSpPr/>
          <p:nvPr>
            <p:custDataLst>
              <p:custData r:id="rId11"/>
            </p:custDataLst>
          </p:nvPr>
        </p:nvGrpSpPr>
        <p:grpSpPr>
          <a:xfrm>
            <a:off x="1995372" y="2321611"/>
            <a:ext cx="212430" cy="230832"/>
            <a:chOff x="4356895" y="3334651"/>
            <a:chExt cx="212430" cy="230832"/>
          </a:xfrm>
        </p:grpSpPr>
        <p:sp>
          <p:nvSpPr>
            <p:cNvPr id="86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88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0" name="RadioButtonSelected"/>
          <p:cNvGrpSpPr/>
          <p:nvPr>
            <p:custDataLst>
              <p:custData r:id="rId12"/>
            </p:custDataLst>
          </p:nvPr>
        </p:nvGrpSpPr>
        <p:grpSpPr>
          <a:xfrm>
            <a:off x="1992748" y="2657955"/>
            <a:ext cx="212430" cy="230832"/>
            <a:chOff x="4356895" y="3334651"/>
            <a:chExt cx="212430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RadioButtonSelected"/>
          <p:cNvGrpSpPr/>
          <p:nvPr>
            <p:custDataLst>
              <p:custData r:id="rId13"/>
            </p:custDataLst>
          </p:nvPr>
        </p:nvGrpSpPr>
        <p:grpSpPr>
          <a:xfrm>
            <a:off x="1986466" y="3037877"/>
            <a:ext cx="212430" cy="230832"/>
            <a:chOff x="4356895" y="3334651"/>
            <a:chExt cx="212430" cy="230832"/>
          </a:xfrm>
        </p:grpSpPr>
        <p:sp>
          <p:nvSpPr>
            <p:cNvPr id="96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Slider"/>
          <p:cNvGrpSpPr/>
          <p:nvPr>
            <p:custDataLst>
              <p:custData r:id="rId14"/>
            </p:custDataLst>
          </p:nvPr>
        </p:nvGrpSpPr>
        <p:grpSpPr>
          <a:xfrm>
            <a:off x="2001443" y="5077061"/>
            <a:ext cx="2222751" cy="158276"/>
            <a:chOff x="4123535" y="3349857"/>
            <a:chExt cx="918365" cy="81283"/>
          </a:xfrm>
        </p:grpSpPr>
        <p:cxnSp>
          <p:nvCxnSpPr>
            <p:cNvPr id="99" name="Line"/>
            <p:cNvCxnSpPr>
              <a:cxnSpLocks/>
            </p:cNvCxnSpPr>
            <p:nvPr/>
          </p:nvCxnSpPr>
          <p:spPr>
            <a:xfrm>
              <a:off x="4123535" y="3392135"/>
              <a:ext cx="918365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100" name="Handle"/>
            <p:cNvSpPr>
              <a:spLocks/>
            </p:cNvSpPr>
            <p:nvPr/>
          </p:nvSpPr>
          <p:spPr>
            <a:xfrm rot="5400000">
              <a:off x="4189165" y="3374312"/>
              <a:ext cx="81283" cy="32374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1" name="Content"/>
          <p:cNvSpPr txBox="1"/>
          <p:nvPr>
            <p:custDataLst>
              <p:custData r:id="rId15"/>
            </p:custDataLst>
          </p:nvPr>
        </p:nvSpPr>
        <p:spPr>
          <a:xfrm>
            <a:off x="3764488" y="5235338"/>
            <a:ext cx="12153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max_K_fragen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102" name="Content"/>
          <p:cNvSpPr txBox="1"/>
          <p:nvPr>
            <p:custDataLst>
              <p:custData r:id="rId16"/>
            </p:custDataLst>
          </p:nvPr>
        </p:nvSpPr>
        <p:spPr>
          <a:xfrm>
            <a:off x="1819076" y="5243567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3" name="Content"/>
          <p:cNvSpPr txBox="1"/>
          <p:nvPr>
            <p:custDataLst>
              <p:custData r:id="rId17"/>
            </p:custDataLst>
          </p:nvPr>
        </p:nvSpPr>
        <p:spPr>
          <a:xfrm>
            <a:off x="1608836" y="935509"/>
            <a:ext cx="12554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Auswahl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8"/>
            </p:custDataLst>
          </p:nvPr>
        </p:nvSpPr>
        <p:spPr>
          <a:xfrm>
            <a:off x="3873293" y="740647"/>
            <a:ext cx="1106592" cy="3833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beenden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6791" y="365124"/>
            <a:ext cx="4247887" cy="2276183"/>
          </a:xfrm>
        </p:spPr>
        <p:txBody>
          <a:bodyPr/>
          <a:lstStyle/>
          <a:p>
            <a:r>
              <a:rPr lang="de-DE" dirty="0" smtClean="0"/>
              <a:t>End Screen bei Abschluss  des Spiels als Spieler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3" y="2"/>
            <a:ext cx="376218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1287940" y="1130486"/>
            <a:ext cx="282784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Auswertung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des Spiels Spiel [ID] 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Titel 1"/>
          <p:cNvSpPr txBox="1">
            <a:spLocks/>
          </p:cNvSpPr>
          <p:nvPr/>
        </p:nvSpPr>
        <p:spPr>
          <a:xfrm>
            <a:off x="6196691" y="3378139"/>
            <a:ext cx="4247887" cy="227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grpSp>
        <p:nvGrpSpPr>
          <p:cNvPr id="94" name="List"/>
          <p:cNvGrpSpPr/>
          <p:nvPr>
            <p:custDataLst>
              <p:custData r:id="rId3"/>
            </p:custDataLst>
          </p:nvPr>
        </p:nvGrpSpPr>
        <p:grpSpPr>
          <a:xfrm>
            <a:off x="1265594" y="2412460"/>
            <a:ext cx="3018284" cy="3144514"/>
            <a:chOff x="4610405" y="3047455"/>
            <a:chExt cx="1651416" cy="1536129"/>
          </a:xfrm>
        </p:grpSpPr>
        <p:grpSp>
          <p:nvGrpSpPr>
            <p:cNvPr id="95" name="Group 2"/>
            <p:cNvGrpSpPr/>
            <p:nvPr/>
          </p:nvGrpSpPr>
          <p:grpSpPr>
            <a:xfrm>
              <a:off x="4610405" y="3047455"/>
              <a:ext cx="1651415" cy="1536129"/>
              <a:chOff x="4648810" y="3359442"/>
              <a:chExt cx="713680" cy="757509"/>
            </a:xfrm>
          </p:grpSpPr>
          <p:sp>
            <p:nvSpPr>
              <p:cNvPr id="101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750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75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6" name="Group 3"/>
            <p:cNvGrpSpPr/>
            <p:nvPr>
              <p:custDataLst>
                <p:custData r:id="rId10"/>
              </p:custDataLst>
            </p:nvPr>
          </p:nvGrpSpPr>
          <p:grpSpPr>
            <a:xfrm>
              <a:off x="6180849" y="3047455"/>
              <a:ext cx="80972" cy="1536128"/>
              <a:chOff x="4563680" y="1543103"/>
              <a:chExt cx="80972" cy="3567954"/>
            </a:xfrm>
          </p:grpSpPr>
          <p:sp>
            <p:nvSpPr>
              <p:cNvPr id="97" name="ScrollBar"/>
              <p:cNvSpPr>
                <a:spLocks/>
              </p:cNvSpPr>
              <p:nvPr/>
            </p:nvSpPr>
            <p:spPr>
              <a:xfrm>
                <a:off x="4563680" y="1543103"/>
                <a:ext cx="80972" cy="356795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98" name="Slider"/>
              <p:cNvSpPr>
                <a:spLocks/>
              </p:cNvSpPr>
              <p:nvPr/>
            </p:nvSpPr>
            <p:spPr>
              <a:xfrm>
                <a:off x="4563680" y="1882342"/>
                <a:ext cx="80972" cy="39323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UpArrow"/>
              <p:cNvSpPr>
                <a:spLocks/>
              </p:cNvSpPr>
              <p:nvPr/>
            </p:nvSpPr>
            <p:spPr>
              <a:xfrm>
                <a:off x="4586655" y="1584784"/>
                <a:ext cx="35021" cy="7262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DownArrow"/>
              <p:cNvSpPr>
                <a:spLocks/>
              </p:cNvSpPr>
              <p:nvPr/>
            </p:nvSpPr>
            <p:spPr>
              <a:xfrm rot="10800000">
                <a:off x="4586655" y="5001358"/>
                <a:ext cx="35021" cy="7262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03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72397615"/>
              </p:ext>
            </p:extLst>
          </p:nvPr>
        </p:nvGraphicFramePr>
        <p:xfrm>
          <a:off x="1309208" y="2487501"/>
          <a:ext cx="2819619" cy="29891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686"/>
                <a:gridCol w="1193181"/>
                <a:gridCol w="995752"/>
              </a:tblGrid>
              <a:tr h="2034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Platz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Punkte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1337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6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Content"/>
          <p:cNvSpPr txBox="1"/>
          <p:nvPr>
            <p:custDataLst>
              <p:custData r:id="rId5"/>
            </p:custDataLst>
          </p:nvPr>
        </p:nvSpPr>
        <p:spPr>
          <a:xfrm>
            <a:off x="1863827" y="2774686"/>
            <a:ext cx="1364803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[Name_Spieler_1]</a:t>
            </a:r>
          </a:p>
        </p:txBody>
      </p:sp>
      <p:sp>
        <p:nvSpPr>
          <p:cNvPr id="125" name="Content"/>
          <p:cNvSpPr txBox="1"/>
          <p:nvPr>
            <p:custDataLst>
              <p:custData r:id="rId6"/>
            </p:custDataLst>
          </p:nvPr>
        </p:nvSpPr>
        <p:spPr>
          <a:xfrm>
            <a:off x="1838859" y="3205258"/>
            <a:ext cx="1389771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[Name_Spieler_2]</a:t>
            </a:r>
          </a:p>
        </p:txBody>
      </p:sp>
      <p:sp>
        <p:nvSpPr>
          <p:cNvPr id="126" name="Content"/>
          <p:cNvSpPr txBox="1"/>
          <p:nvPr>
            <p:custDataLst>
              <p:custData r:id="rId7"/>
            </p:custDataLst>
          </p:nvPr>
        </p:nvSpPr>
        <p:spPr>
          <a:xfrm>
            <a:off x="1863827" y="4763171"/>
            <a:ext cx="137558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Name_Spieler_n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127" name="Content"/>
          <p:cNvSpPr txBox="1"/>
          <p:nvPr>
            <p:custDataLst>
              <p:custData r:id="rId8"/>
            </p:custDataLst>
          </p:nvPr>
        </p:nvSpPr>
        <p:spPr>
          <a:xfrm>
            <a:off x="1274768" y="1626965"/>
            <a:ext cx="2976219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der )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Gewinner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])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Punkte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Punkten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2" descr="C:\Users\t-dantay\Documents\First24\error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7413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3457" y="2402076"/>
            <a:ext cx="5460570" cy="1032057"/>
          </a:xfrm>
        </p:spPr>
        <p:txBody>
          <a:bodyPr>
            <a:normAutofit fontScale="90000"/>
          </a:bodyPr>
          <a:lstStyle/>
          <a:p>
            <a:r>
              <a:rPr lang="de-DE" sz="3600" dirty="0" smtClean="0"/>
              <a:t>Spielleiter kann vierstellige Session-ID generieren lassen</a:t>
            </a:r>
            <a:endParaRPr lang="de-DE" sz="3600" dirty="0"/>
          </a:p>
        </p:txBody>
      </p:sp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1267818" y="1737068"/>
            <a:ext cx="432706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 </a:t>
            </a:r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wurde</a:t>
            </a:r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erfolgreich</a:t>
            </a:r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gestartet</a:t>
            </a:r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1267818" y="2225105"/>
            <a:ext cx="313476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Generierte</a:t>
            </a:r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Spiel-ID: </a:t>
            </a:r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1234</a:t>
            </a:r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1" name="Content"/>
          <p:cNvSpPr/>
          <p:nvPr>
            <p:custDataLst>
              <p:custData r:id="rId3"/>
            </p:custDataLst>
          </p:nvPr>
        </p:nvSpPr>
        <p:spPr>
          <a:xfrm>
            <a:off x="1267818" y="4355024"/>
            <a:ext cx="3784629" cy="34096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 smtClean="0">
                <a:latin typeface="Segoe UI" pitchFamily="34" charset="0"/>
                <a:cs typeface="Segoe UI" pitchFamily="34" charset="0"/>
              </a:rPr>
              <a:t>Fragenkatalog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latin typeface="Segoe UI" pitchFamily="34" charset="0"/>
                <a:cs typeface="Segoe UI" pitchFamily="34" charset="0"/>
              </a:rPr>
              <a:t>wählen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0250" y="1828801"/>
            <a:ext cx="5231969" cy="187666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Spieler kann über Namen identifiziert werden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1900697" y="2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2307833" y="897671"/>
            <a:ext cx="2561386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Anmeldevorgang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2290975" y="1385692"/>
            <a:ext cx="123378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Session-ID:</a:t>
            </a: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2304842" y="1797493"/>
            <a:ext cx="135561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Spielername</a:t>
            </a:r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3744461" y="14351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6"/>
            </p:custDataLst>
          </p:nvPr>
        </p:nvSpPr>
        <p:spPr>
          <a:xfrm>
            <a:off x="3744461" y="183701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seppel1992	    </a:t>
            </a:r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7"/>
            </p:custDataLst>
          </p:nvPr>
        </p:nvSpPr>
        <p:spPr>
          <a:xfrm>
            <a:off x="2388456" y="2336146"/>
            <a:ext cx="2576107" cy="26361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beitreten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8"/>
            </p:custDataLst>
          </p:nvPr>
        </p:nvSpPr>
        <p:spPr>
          <a:xfrm>
            <a:off x="2366788" y="3023282"/>
            <a:ext cx="2596275" cy="41549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seppel1992 </a:t>
            </a:r>
            <a:r>
              <a:rPr lang="en-US" sz="12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existiert</a:t>
            </a:r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bereits</a:t>
            </a:r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bitte</a:t>
            </a:r>
            <a:endParaRPr lang="en-US" sz="1200" b="1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Anderen</a:t>
            </a:r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Namen</a:t>
            </a:r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wählen</a:t>
            </a:r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29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457621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660203" y="3827173"/>
            <a:ext cx="4205591" cy="172980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Abschluss der Spiel Vorbereitung warten auf Login von Spielern</a:t>
            </a:r>
            <a:endParaRPr lang="de-DE" dirty="0"/>
          </a:p>
        </p:txBody>
      </p:sp>
      <p:grpSp>
        <p:nvGrpSpPr>
          <p:cNvPr id="63" name="List"/>
          <p:cNvGrpSpPr/>
          <p:nvPr>
            <p:custDataLst>
              <p:custData r:id="rId2"/>
            </p:custDataLst>
          </p:nvPr>
        </p:nvGrpSpPr>
        <p:grpSpPr>
          <a:xfrm>
            <a:off x="1359232" y="1603670"/>
            <a:ext cx="3487802" cy="1533690"/>
            <a:chOff x="4610405" y="3047458"/>
            <a:chExt cx="1651415" cy="1533690"/>
          </a:xfrm>
        </p:grpSpPr>
        <p:grpSp>
          <p:nvGrpSpPr>
            <p:cNvPr id="6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73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4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5" name="Group 3"/>
            <p:cNvGrpSpPr/>
            <p:nvPr>
              <p:custDataLst>
                <p:custData r:id="rId12"/>
              </p:custDataLst>
            </p:nvPr>
          </p:nvGrpSpPr>
          <p:grpSpPr>
            <a:xfrm>
              <a:off x="6191748" y="3047458"/>
              <a:ext cx="70072" cy="1533688"/>
              <a:chOff x="4574579" y="1543110"/>
              <a:chExt cx="70072" cy="3562287"/>
            </a:xfrm>
          </p:grpSpPr>
          <p:sp>
            <p:nvSpPr>
              <p:cNvPr id="69" name="ScrollBar"/>
              <p:cNvSpPr>
                <a:spLocks/>
              </p:cNvSpPr>
              <p:nvPr/>
            </p:nvSpPr>
            <p:spPr>
              <a:xfrm>
                <a:off x="4574579" y="1543110"/>
                <a:ext cx="7007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0" name="Slider"/>
              <p:cNvSpPr>
                <a:spLocks/>
              </p:cNvSpPr>
              <p:nvPr/>
            </p:nvSpPr>
            <p:spPr>
              <a:xfrm>
                <a:off x="4574579" y="2237544"/>
                <a:ext cx="7007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UpArrow"/>
              <p:cNvSpPr>
                <a:spLocks/>
              </p:cNvSpPr>
              <p:nvPr/>
            </p:nvSpPr>
            <p:spPr>
              <a:xfrm>
                <a:off x="4594462" y="1628432"/>
                <a:ext cx="30307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DownArrow"/>
              <p:cNvSpPr>
                <a:spLocks/>
              </p:cNvSpPr>
              <p:nvPr/>
            </p:nvSpPr>
            <p:spPr>
              <a:xfrm rot="10800000">
                <a:off x="4594462" y="4880839"/>
                <a:ext cx="30307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5" name="Content"/>
          <p:cNvSpPr txBox="1"/>
          <p:nvPr>
            <p:custDataLst>
              <p:custData r:id="rId3"/>
            </p:custDataLst>
          </p:nvPr>
        </p:nvSpPr>
        <p:spPr>
          <a:xfrm>
            <a:off x="1342931" y="3520011"/>
            <a:ext cx="3439704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 [ID]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Fragekatalog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k_ID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Warte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auf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Anzahl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[counter ]</a:t>
            </a:r>
          </a:p>
        </p:txBody>
      </p:sp>
      <p:sp>
        <p:nvSpPr>
          <p:cNvPr id="76" name="Content"/>
          <p:cNvSpPr txBox="1"/>
          <p:nvPr>
            <p:custDataLst>
              <p:custData r:id="rId4"/>
            </p:custDataLst>
          </p:nvPr>
        </p:nvSpPr>
        <p:spPr>
          <a:xfrm>
            <a:off x="1382676" y="1669736"/>
            <a:ext cx="139375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[Name_Spieler_1]</a:t>
            </a:r>
          </a:p>
        </p:txBody>
      </p:sp>
      <p:sp>
        <p:nvSpPr>
          <p:cNvPr id="77" name="Content"/>
          <p:cNvSpPr txBox="1"/>
          <p:nvPr>
            <p:custDataLst>
              <p:custData r:id="rId5"/>
            </p:custDataLst>
          </p:nvPr>
        </p:nvSpPr>
        <p:spPr>
          <a:xfrm>
            <a:off x="1385002" y="2073998"/>
            <a:ext cx="1348424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[Name_Spieler_2]</a:t>
            </a:r>
          </a:p>
        </p:txBody>
      </p:sp>
      <p:sp>
        <p:nvSpPr>
          <p:cNvPr id="78" name="Content"/>
          <p:cNvSpPr txBox="1"/>
          <p:nvPr>
            <p:custDataLst>
              <p:custData r:id="rId6"/>
            </p:custDataLst>
          </p:nvPr>
        </p:nvSpPr>
        <p:spPr>
          <a:xfrm>
            <a:off x="1348318" y="2767969"/>
            <a:ext cx="16238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Name_Spieler_n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pic>
        <p:nvPicPr>
          <p:cNvPr id="79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49" y="17044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erro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49" y="20844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-dantay\Documents\First24\error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9" y="276407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ontent"/>
          <p:cNvSpPr/>
          <p:nvPr>
            <p:custDataLst>
              <p:custData r:id="rId10"/>
            </p:custDataLst>
          </p:nvPr>
        </p:nvSpPr>
        <p:spPr>
          <a:xfrm>
            <a:off x="3542453" y="4933950"/>
            <a:ext cx="1399197" cy="5427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Fragerunde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11"/>
            </p:custDataLst>
          </p:nvPr>
        </p:nvSpPr>
        <p:spPr>
          <a:xfrm>
            <a:off x="3949657" y="722947"/>
            <a:ext cx="1106592" cy="3833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beenden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6790" y="365125"/>
            <a:ext cx="5167009" cy="2125156"/>
          </a:xfrm>
        </p:spPr>
        <p:txBody>
          <a:bodyPr/>
          <a:lstStyle/>
          <a:p>
            <a:r>
              <a:rPr lang="de-DE" dirty="0" smtClean="0"/>
              <a:t>Spieleleiter Screen während laufender Fragerunde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457621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List"/>
          <p:cNvGrpSpPr/>
          <p:nvPr>
            <p:custDataLst>
              <p:custData r:id="rId2"/>
            </p:custDataLst>
          </p:nvPr>
        </p:nvGrpSpPr>
        <p:grpSpPr>
          <a:xfrm>
            <a:off x="1367445" y="4004972"/>
            <a:ext cx="3487802" cy="1533690"/>
            <a:chOff x="4610405" y="3047458"/>
            <a:chExt cx="1651415" cy="1533690"/>
          </a:xfrm>
        </p:grpSpPr>
        <p:grpSp>
          <p:nvGrpSpPr>
            <p:cNvPr id="46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2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3"/>
            <p:cNvGrpSpPr/>
            <p:nvPr>
              <p:custDataLst>
                <p:custData r:id="rId32"/>
              </p:custDataLst>
            </p:nvPr>
          </p:nvGrpSpPr>
          <p:grpSpPr>
            <a:xfrm>
              <a:off x="6191748" y="3047458"/>
              <a:ext cx="70072" cy="1533688"/>
              <a:chOff x="4574579" y="1543110"/>
              <a:chExt cx="70072" cy="3562287"/>
            </a:xfrm>
          </p:grpSpPr>
          <p:sp>
            <p:nvSpPr>
              <p:cNvPr id="48" name="ScrollBar"/>
              <p:cNvSpPr>
                <a:spLocks/>
              </p:cNvSpPr>
              <p:nvPr/>
            </p:nvSpPr>
            <p:spPr>
              <a:xfrm>
                <a:off x="4574579" y="1543110"/>
                <a:ext cx="7007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9" name="Slider"/>
              <p:cNvSpPr>
                <a:spLocks/>
              </p:cNvSpPr>
              <p:nvPr/>
            </p:nvSpPr>
            <p:spPr>
              <a:xfrm>
                <a:off x="4574579" y="2237544"/>
                <a:ext cx="7007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UpArrow"/>
              <p:cNvSpPr>
                <a:spLocks/>
              </p:cNvSpPr>
              <p:nvPr/>
            </p:nvSpPr>
            <p:spPr>
              <a:xfrm>
                <a:off x="4594462" y="1628432"/>
                <a:ext cx="30307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wnArrow"/>
              <p:cNvSpPr>
                <a:spLocks/>
              </p:cNvSpPr>
              <p:nvPr/>
            </p:nvSpPr>
            <p:spPr>
              <a:xfrm rot="10800000">
                <a:off x="4594462" y="4880839"/>
                <a:ext cx="30307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Content"/>
          <p:cNvSpPr txBox="1"/>
          <p:nvPr>
            <p:custDataLst>
              <p:custData r:id="rId3"/>
            </p:custDataLst>
          </p:nvPr>
        </p:nvSpPr>
        <p:spPr>
          <a:xfrm>
            <a:off x="1287939" y="1038153"/>
            <a:ext cx="343970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 [ID] 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von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1776352" y="4140135"/>
            <a:ext cx="139375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[Name_Spieler_1]</a:t>
            </a:r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1778678" y="4544397"/>
            <a:ext cx="1348424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[Name_Spieler_2]</a:t>
            </a: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1741994" y="5238368"/>
            <a:ext cx="16238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Name_Spieler_n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 rot="5400000">
            <a:off x="1604843" y="4560156"/>
            <a:ext cx="176842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9" name="Content"/>
          <p:cNvSpPr/>
          <p:nvPr>
            <p:custDataLst>
              <p:custData r:id="rId8"/>
            </p:custDataLst>
          </p:nvPr>
        </p:nvSpPr>
        <p:spPr>
          <a:xfrm>
            <a:off x="1585313" y="3030377"/>
            <a:ext cx="1175191" cy="43247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Fragerunde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beenden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ProgressBar"/>
          <p:cNvGrpSpPr/>
          <p:nvPr>
            <p:custDataLst>
              <p:custData r:id="rId9"/>
            </p:custDataLst>
          </p:nvPr>
        </p:nvGrpSpPr>
        <p:grpSpPr>
          <a:xfrm>
            <a:off x="3103133" y="3366164"/>
            <a:ext cx="1410253" cy="137171"/>
            <a:chOff x="3876335" y="3396285"/>
            <a:chExt cx="1391330" cy="74057"/>
          </a:xfrm>
        </p:grpSpPr>
        <p:sp>
          <p:nvSpPr>
            <p:cNvPr id="41" name="BlueBox"/>
            <p:cNvSpPr>
              <a:spLocks/>
            </p:cNvSpPr>
            <p:nvPr/>
          </p:nvSpPr>
          <p:spPr>
            <a:xfrm>
              <a:off x="3876335" y="3396292"/>
              <a:ext cx="933666" cy="74050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42" name="GrayBox"/>
            <p:cNvSpPr>
              <a:spLocks/>
            </p:cNvSpPr>
            <p:nvPr/>
          </p:nvSpPr>
          <p:spPr>
            <a:xfrm>
              <a:off x="3876335" y="3396285"/>
              <a:ext cx="1391330" cy="74050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Content"/>
          <p:cNvSpPr txBox="1"/>
          <p:nvPr>
            <p:custDataLst>
              <p:custData r:id="rId10"/>
            </p:custDataLst>
          </p:nvPr>
        </p:nvSpPr>
        <p:spPr>
          <a:xfrm>
            <a:off x="3056894" y="2787743"/>
            <a:ext cx="1726503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[x] von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max_x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         ]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haben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eantwortet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1502368" y="1876104"/>
            <a:ext cx="3204885" cy="78483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C:\Users\t-dantay\Documents\First24\error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17481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First24\error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5548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First24\error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35" y="52344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/>
          <p:nvPr>
            <p:custDataLst>
              <p:custData r:id="rId15"/>
            </p:custDataLst>
          </p:nvPr>
        </p:nvSpPr>
        <p:spPr>
          <a:xfrm>
            <a:off x="3949657" y="692616"/>
            <a:ext cx="1106592" cy="3833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beenden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1" name="Picture 2" descr="C:\Users\t-dantay\Documents\First24\warning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370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itel 1"/>
          <p:cNvSpPr txBox="1">
            <a:spLocks/>
          </p:cNvSpPr>
          <p:nvPr/>
        </p:nvSpPr>
        <p:spPr>
          <a:xfrm>
            <a:off x="6196690" y="3378140"/>
            <a:ext cx="5167009" cy="2125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pic>
        <p:nvPicPr>
          <p:cNvPr id="63" name="Picture 2" descr="C:\Users\t-dantay\Documents\First24\warning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835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error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27" y="43183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 txBox="1"/>
          <p:nvPr>
            <p:custDataLst>
              <p:custData r:id="rId19"/>
            </p:custDataLst>
          </p:nvPr>
        </p:nvSpPr>
        <p:spPr>
          <a:xfrm>
            <a:off x="6960584" y="3834284"/>
            <a:ext cx="17046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Möchte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beenden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20"/>
            </p:custDataLst>
          </p:nvPr>
        </p:nvSpPr>
        <p:spPr>
          <a:xfrm>
            <a:off x="6960113" y="4318306"/>
            <a:ext cx="19275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Entfernt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</a:t>
            </a: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>
            <a:off x="1726587" y="2164134"/>
            <a:ext cx="1049488" cy="177740"/>
          </a:xfrm>
          <a:prstGeom prst="round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22"/>
            </p:custDataLst>
          </p:nvPr>
        </p:nvSpPr>
        <p:spPr>
          <a:xfrm>
            <a:off x="3099522" y="2164134"/>
            <a:ext cx="1049488" cy="177740"/>
          </a:xfrm>
          <a:prstGeom prst="round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3"/>
            </p:custDataLst>
          </p:nvPr>
        </p:nvSpPr>
        <p:spPr>
          <a:xfrm>
            <a:off x="3099522" y="2364559"/>
            <a:ext cx="1049488" cy="177740"/>
          </a:xfrm>
          <a:prstGeom prst="round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4"/>
            </p:custDataLst>
          </p:nvPr>
        </p:nvSpPr>
        <p:spPr>
          <a:xfrm>
            <a:off x="1726587" y="2351161"/>
            <a:ext cx="1049488" cy="177740"/>
          </a:xfrm>
          <a:prstGeom prst="round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25"/>
            </p:custDataLst>
          </p:nvPr>
        </p:nvSpPr>
        <p:spPr>
          <a:xfrm>
            <a:off x="1428147" y="4096824"/>
            <a:ext cx="278215" cy="2657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26"/>
            </p:custDataLst>
          </p:nvPr>
        </p:nvSpPr>
        <p:spPr>
          <a:xfrm>
            <a:off x="1415049" y="4520198"/>
            <a:ext cx="278215" cy="2657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27"/>
            </p:custDataLst>
          </p:nvPr>
        </p:nvSpPr>
        <p:spPr>
          <a:xfrm>
            <a:off x="1401992" y="5203461"/>
            <a:ext cx="278215" cy="2657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28"/>
            </p:custDataLst>
          </p:nvPr>
        </p:nvSpPr>
        <p:spPr>
          <a:xfrm>
            <a:off x="3119637" y="5216907"/>
            <a:ext cx="298192" cy="252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29"/>
            </p:custDataLst>
          </p:nvPr>
        </p:nvSpPr>
        <p:spPr>
          <a:xfrm>
            <a:off x="6600926" y="4801212"/>
            <a:ext cx="298192" cy="252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30"/>
            </p:custDataLst>
          </p:nvPr>
        </p:nvSpPr>
        <p:spPr>
          <a:xfrm>
            <a:off x="7033489" y="4801212"/>
            <a:ext cx="2730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befindet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sich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Pause-Modus</a:t>
            </a:r>
          </a:p>
        </p:txBody>
      </p:sp>
      <p:sp>
        <p:nvSpPr>
          <p:cNvPr id="92" name="Content"/>
          <p:cNvSpPr/>
          <p:nvPr>
            <p:custDataLst>
              <p:custData r:id="rId31"/>
            </p:custDataLst>
          </p:nvPr>
        </p:nvSpPr>
        <p:spPr>
          <a:xfrm>
            <a:off x="4194744" y="2825079"/>
            <a:ext cx="280163" cy="201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6790" y="365125"/>
            <a:ext cx="5167009" cy="2125156"/>
          </a:xfrm>
        </p:spPr>
        <p:txBody>
          <a:bodyPr/>
          <a:lstStyle/>
          <a:p>
            <a:r>
              <a:rPr lang="de-DE" dirty="0" smtClean="0"/>
              <a:t>Spieleleiter Screen bei Abschluss  Fragerunde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457621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1287939" y="1038153"/>
            <a:ext cx="343970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 [ID] 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von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39" name="Content"/>
          <p:cNvSpPr/>
          <p:nvPr>
            <p:custDataLst>
              <p:custData r:id="rId3"/>
            </p:custDataLst>
          </p:nvPr>
        </p:nvSpPr>
        <p:spPr>
          <a:xfrm>
            <a:off x="3127102" y="3072375"/>
            <a:ext cx="1175191" cy="43247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Nächste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Fragerunde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4"/>
            </p:custDataLst>
          </p:nvPr>
        </p:nvSpPr>
        <p:spPr>
          <a:xfrm>
            <a:off x="1502368" y="1876104"/>
            <a:ext cx="3204885" cy="78483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3949657" y="692616"/>
            <a:ext cx="1106592" cy="3833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beenden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Titel 1"/>
          <p:cNvSpPr txBox="1">
            <a:spLocks/>
          </p:cNvSpPr>
          <p:nvPr/>
        </p:nvSpPr>
        <p:spPr>
          <a:xfrm>
            <a:off x="6196690" y="3378140"/>
            <a:ext cx="5167009" cy="2125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pic>
        <p:nvPicPr>
          <p:cNvPr id="63" name="Picture 2" descr="C:\Users\t-dantay\Documents\First24\warning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835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27" y="43183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 txBox="1"/>
          <p:nvPr>
            <p:custDataLst>
              <p:custData r:id="rId8"/>
            </p:custDataLst>
          </p:nvPr>
        </p:nvSpPr>
        <p:spPr>
          <a:xfrm>
            <a:off x="6960584" y="3834284"/>
            <a:ext cx="17046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Möchte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beenden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9"/>
            </p:custDataLst>
          </p:nvPr>
        </p:nvSpPr>
        <p:spPr>
          <a:xfrm>
            <a:off x="6960113" y="4318306"/>
            <a:ext cx="19275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Entfernt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</a:t>
            </a:r>
          </a:p>
        </p:txBody>
      </p:sp>
      <p:sp>
        <p:nvSpPr>
          <p:cNvPr id="67" name="Content"/>
          <p:cNvSpPr/>
          <p:nvPr>
            <p:custDataLst>
              <p:custData r:id="rId10"/>
            </p:custDataLst>
          </p:nvPr>
        </p:nvSpPr>
        <p:spPr>
          <a:xfrm>
            <a:off x="1726587" y="2164134"/>
            <a:ext cx="1049488" cy="1777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11"/>
            </p:custDataLst>
          </p:nvPr>
        </p:nvSpPr>
        <p:spPr>
          <a:xfrm>
            <a:off x="3099522" y="2164134"/>
            <a:ext cx="1049488" cy="177740"/>
          </a:xfrm>
          <a:prstGeom prst="round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12"/>
            </p:custDataLst>
          </p:nvPr>
        </p:nvSpPr>
        <p:spPr>
          <a:xfrm>
            <a:off x="3099522" y="2364559"/>
            <a:ext cx="1049488" cy="1777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13"/>
            </p:custDataLst>
          </p:nvPr>
        </p:nvSpPr>
        <p:spPr>
          <a:xfrm>
            <a:off x="1726587" y="2351161"/>
            <a:ext cx="1049488" cy="1777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8" name="List"/>
          <p:cNvGrpSpPr/>
          <p:nvPr>
            <p:custDataLst>
              <p:custData r:id="rId14"/>
            </p:custDataLst>
          </p:nvPr>
        </p:nvGrpSpPr>
        <p:grpSpPr>
          <a:xfrm>
            <a:off x="1367445" y="4004972"/>
            <a:ext cx="3487802" cy="1533690"/>
            <a:chOff x="4610405" y="3047458"/>
            <a:chExt cx="1651415" cy="1533690"/>
          </a:xfrm>
        </p:grpSpPr>
        <p:grpSp>
          <p:nvGrpSpPr>
            <p:cNvPr id="71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78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2" name="Group 3"/>
            <p:cNvGrpSpPr/>
            <p:nvPr>
              <p:custDataLst>
                <p:custData r:id="rId29"/>
              </p:custDataLst>
            </p:nvPr>
          </p:nvGrpSpPr>
          <p:grpSpPr>
            <a:xfrm>
              <a:off x="6191748" y="3047458"/>
              <a:ext cx="70072" cy="1533688"/>
              <a:chOff x="4574579" y="1543110"/>
              <a:chExt cx="70072" cy="3562287"/>
            </a:xfrm>
          </p:grpSpPr>
          <p:sp>
            <p:nvSpPr>
              <p:cNvPr id="73" name="ScrollBar"/>
              <p:cNvSpPr>
                <a:spLocks/>
              </p:cNvSpPr>
              <p:nvPr/>
            </p:nvSpPr>
            <p:spPr>
              <a:xfrm>
                <a:off x="4574579" y="1543110"/>
                <a:ext cx="7007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4" name="Slider"/>
              <p:cNvSpPr>
                <a:spLocks/>
              </p:cNvSpPr>
              <p:nvPr/>
            </p:nvSpPr>
            <p:spPr>
              <a:xfrm>
                <a:off x="4574579" y="2237544"/>
                <a:ext cx="7007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UpArrow"/>
              <p:cNvSpPr>
                <a:spLocks/>
              </p:cNvSpPr>
              <p:nvPr/>
            </p:nvSpPr>
            <p:spPr>
              <a:xfrm>
                <a:off x="4594462" y="1628432"/>
                <a:ext cx="30307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DownArrow"/>
              <p:cNvSpPr>
                <a:spLocks/>
              </p:cNvSpPr>
              <p:nvPr/>
            </p:nvSpPr>
            <p:spPr>
              <a:xfrm rot="10800000">
                <a:off x="4594462" y="4880839"/>
                <a:ext cx="30307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0" name="Content"/>
          <p:cNvSpPr txBox="1"/>
          <p:nvPr>
            <p:custDataLst>
              <p:custData r:id="rId15"/>
            </p:custDataLst>
          </p:nvPr>
        </p:nvSpPr>
        <p:spPr>
          <a:xfrm>
            <a:off x="1776352" y="4140135"/>
            <a:ext cx="139375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[Name_Spieler_1]</a:t>
            </a:r>
          </a:p>
        </p:txBody>
      </p:sp>
      <p:sp>
        <p:nvSpPr>
          <p:cNvPr id="81" name="Content"/>
          <p:cNvSpPr txBox="1"/>
          <p:nvPr>
            <p:custDataLst>
              <p:custData r:id="rId16"/>
            </p:custDataLst>
          </p:nvPr>
        </p:nvSpPr>
        <p:spPr>
          <a:xfrm>
            <a:off x="1778678" y="4544397"/>
            <a:ext cx="1348424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[Name_Spieler_2]</a:t>
            </a:r>
          </a:p>
        </p:txBody>
      </p:sp>
      <p:sp>
        <p:nvSpPr>
          <p:cNvPr id="82" name="Content"/>
          <p:cNvSpPr txBox="1"/>
          <p:nvPr>
            <p:custDataLst>
              <p:custData r:id="rId17"/>
            </p:custDataLst>
          </p:nvPr>
        </p:nvSpPr>
        <p:spPr>
          <a:xfrm>
            <a:off x="1741994" y="5238368"/>
            <a:ext cx="16238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Name_Spieler_n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83" name="Content"/>
          <p:cNvSpPr txBox="1"/>
          <p:nvPr>
            <p:custDataLst>
              <p:custData r:id="rId18"/>
            </p:custDataLst>
          </p:nvPr>
        </p:nvSpPr>
        <p:spPr>
          <a:xfrm rot="5400000">
            <a:off x="1604843" y="4560156"/>
            <a:ext cx="176842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pic>
        <p:nvPicPr>
          <p:cNvPr id="84" name="Picture 2" descr="C:\Users\t-dantay\Documents\First24\error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17481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First24\error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5548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First24\error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35" y="52344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First24\warning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370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ontent"/>
          <p:cNvSpPr/>
          <p:nvPr>
            <p:custDataLst>
              <p:custData r:id="rId23"/>
            </p:custDataLst>
          </p:nvPr>
        </p:nvSpPr>
        <p:spPr>
          <a:xfrm>
            <a:off x="1428147" y="4144140"/>
            <a:ext cx="278215" cy="218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24"/>
            </p:custDataLst>
          </p:nvPr>
        </p:nvSpPr>
        <p:spPr>
          <a:xfrm>
            <a:off x="1415049" y="4520198"/>
            <a:ext cx="278215" cy="26573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1401992" y="5203461"/>
            <a:ext cx="278215" cy="2657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26"/>
            </p:custDataLst>
          </p:nvPr>
        </p:nvSpPr>
        <p:spPr>
          <a:xfrm>
            <a:off x="3119637" y="5216907"/>
            <a:ext cx="298192" cy="252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27"/>
            </p:custDataLst>
          </p:nvPr>
        </p:nvSpPr>
        <p:spPr>
          <a:xfrm>
            <a:off x="6600926" y="4801212"/>
            <a:ext cx="298192" cy="252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28"/>
            </p:custDataLst>
          </p:nvPr>
        </p:nvSpPr>
        <p:spPr>
          <a:xfrm>
            <a:off x="7033489" y="4801212"/>
            <a:ext cx="27301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befindet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sich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Pause-Modus</a:t>
            </a:r>
          </a:p>
        </p:txBody>
      </p:sp>
    </p:spTree>
    <p:extLst>
      <p:ext uri="{BB962C8B-B14F-4D97-AF65-F5344CB8AC3E}">
        <p14:creationId xmlns:p14="http://schemas.microsoft.com/office/powerpoint/2010/main" val="2050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4097" y="481856"/>
            <a:ext cx="4550923" cy="3409208"/>
          </a:xfrm>
        </p:spPr>
        <p:txBody>
          <a:bodyPr/>
          <a:lstStyle/>
          <a:p>
            <a:r>
              <a:rPr lang="de-DE" dirty="0" smtClean="0"/>
              <a:t>Spieler Screen während Fragerunde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390500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1049648" y="734901"/>
            <a:ext cx="3439704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 [ID]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von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1159358" y="1779976"/>
            <a:ext cx="3204885" cy="78483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Image"/>
          <p:cNvGrpSpPr/>
          <p:nvPr>
            <p:custDataLst>
              <p:custData r:id="rId4"/>
            </p:custDataLst>
          </p:nvPr>
        </p:nvGrpSpPr>
        <p:grpSpPr>
          <a:xfrm>
            <a:off x="1164367" y="1078241"/>
            <a:ext cx="250929" cy="267256"/>
            <a:chOff x="4037608" y="2896991"/>
            <a:chExt cx="1059255" cy="1059255"/>
          </a:xfrm>
        </p:grpSpPr>
        <p:sp>
          <p:nvSpPr>
            <p:cNvPr id="2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1441051" y="1069665"/>
            <a:ext cx="1393756" cy="230832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my_Name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1379312" y="2628303"/>
            <a:ext cx="2625355" cy="6588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7"/>
            </p:custDataLst>
          </p:nvPr>
        </p:nvSpPr>
        <p:spPr>
          <a:xfrm>
            <a:off x="1392800" y="3362728"/>
            <a:ext cx="2625355" cy="6588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8"/>
            </p:custDataLst>
          </p:nvPr>
        </p:nvSpPr>
        <p:spPr>
          <a:xfrm>
            <a:off x="1392800" y="4084345"/>
            <a:ext cx="2625355" cy="6588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9"/>
            </p:custDataLst>
          </p:nvPr>
        </p:nvSpPr>
        <p:spPr>
          <a:xfrm>
            <a:off x="1379311" y="4834630"/>
            <a:ext cx="2625355" cy="6588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0"/>
            </p:custDataLst>
          </p:nvPr>
        </p:nvSpPr>
        <p:spPr>
          <a:xfrm>
            <a:off x="2666174" y="1080981"/>
            <a:ext cx="15038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Punkte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my_Points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pic>
        <p:nvPicPr>
          <p:cNvPr id="31" name="Picture 2" descr="C:\Users\t-dantay\Documents\First24\error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7508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First24\error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27" y="43183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 txBox="1"/>
          <p:nvPr>
            <p:custDataLst>
              <p:custData r:id="rId13"/>
            </p:custDataLst>
          </p:nvPr>
        </p:nvSpPr>
        <p:spPr>
          <a:xfrm>
            <a:off x="6960113" y="4318306"/>
            <a:ext cx="1171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verlassen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2" descr="C:\Users\t-dantay\Documents\First24\warning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54" y="462889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 txBox="1"/>
          <p:nvPr>
            <p:custDataLst>
              <p:custData r:id="rId15"/>
            </p:custDataLst>
          </p:nvPr>
        </p:nvSpPr>
        <p:spPr>
          <a:xfrm>
            <a:off x="6960113" y="4627775"/>
            <a:ext cx="21346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für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vorzeitige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Spielende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2" descr="C:\Users\t-dantay\Documents\First24\warning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12" y="7457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/>
          <p:nvPr>
            <p:custDataLst>
              <p:custData r:id="rId17"/>
            </p:custDataLst>
          </p:nvPr>
        </p:nvSpPr>
        <p:spPr>
          <a:xfrm>
            <a:off x="3320047" y="722009"/>
            <a:ext cx="298192" cy="2522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4097" y="481856"/>
            <a:ext cx="4550923" cy="3409208"/>
          </a:xfrm>
        </p:spPr>
        <p:txBody>
          <a:bodyPr/>
          <a:lstStyle/>
          <a:p>
            <a:r>
              <a:rPr lang="de-DE" dirty="0" smtClean="0"/>
              <a:t>Spieler Screen ende Fragerunde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390500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1049648" y="734901"/>
            <a:ext cx="3439704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Spiel [ID]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von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max_Frage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1159358" y="1779976"/>
            <a:ext cx="3204885" cy="78483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Aktuelle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Image"/>
          <p:cNvGrpSpPr/>
          <p:nvPr>
            <p:custDataLst>
              <p:custData r:id="rId4"/>
            </p:custDataLst>
          </p:nvPr>
        </p:nvGrpSpPr>
        <p:grpSpPr>
          <a:xfrm>
            <a:off x="1164367" y="1078241"/>
            <a:ext cx="250929" cy="267256"/>
            <a:chOff x="4037608" y="2896991"/>
            <a:chExt cx="1059255" cy="1059255"/>
          </a:xfrm>
        </p:grpSpPr>
        <p:sp>
          <p:nvSpPr>
            <p:cNvPr id="2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1441051" y="1069665"/>
            <a:ext cx="1393756" cy="230832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my_Name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1379312" y="2628303"/>
            <a:ext cx="2625355" cy="6588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7"/>
            </p:custDataLst>
          </p:nvPr>
        </p:nvSpPr>
        <p:spPr>
          <a:xfrm>
            <a:off x="1392800" y="3362728"/>
            <a:ext cx="2625355" cy="658846"/>
          </a:xfrm>
          <a:prstGeom prst="roundRect">
            <a:avLst/>
          </a:prstGeom>
          <a:solidFill>
            <a:schemeClr val="accent6"/>
          </a:solidFill>
          <a:ln w="38100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8"/>
            </p:custDataLst>
          </p:nvPr>
        </p:nvSpPr>
        <p:spPr>
          <a:xfrm>
            <a:off x="1392800" y="4084345"/>
            <a:ext cx="2625355" cy="6588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9"/>
            </p:custDataLst>
          </p:nvPr>
        </p:nvSpPr>
        <p:spPr>
          <a:xfrm>
            <a:off x="1379311" y="4834630"/>
            <a:ext cx="2625355" cy="65884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Antwort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0"/>
            </p:custDataLst>
          </p:nvPr>
        </p:nvSpPr>
        <p:spPr>
          <a:xfrm>
            <a:off x="2666174" y="1080981"/>
            <a:ext cx="17763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Punkte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my_Points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1200" b="1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+ 1</a:t>
            </a:r>
          </a:p>
        </p:txBody>
      </p:sp>
      <p:pic>
        <p:nvPicPr>
          <p:cNvPr id="31" name="Picture 2" descr="C:\Users\t-dantay\Documents\First24\error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7508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First24\error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27" y="43183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 txBox="1"/>
          <p:nvPr>
            <p:custDataLst>
              <p:custData r:id="rId13"/>
            </p:custDataLst>
          </p:nvPr>
        </p:nvSpPr>
        <p:spPr>
          <a:xfrm>
            <a:off x="6960113" y="4318306"/>
            <a:ext cx="1171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verlassen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2" descr="C:\Users\t-dantay\Documents\First24\warning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54" y="462889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 txBox="1"/>
          <p:nvPr>
            <p:custDataLst>
              <p:custData r:id="rId15"/>
            </p:custDataLst>
          </p:nvPr>
        </p:nvSpPr>
        <p:spPr>
          <a:xfrm>
            <a:off x="6960113" y="4627775"/>
            <a:ext cx="21346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für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vorzeitige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Spielende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2" descr="C:\Users\t-dantay\Documents\First24\warning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12" y="7457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/>
          <p:nvPr>
            <p:custDataLst>
              <p:custData r:id="rId17"/>
            </p:custDataLst>
          </p:nvPr>
        </p:nvSpPr>
        <p:spPr>
          <a:xfrm>
            <a:off x="3375149" y="722009"/>
            <a:ext cx="298192" cy="252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00" b="1" u="sng" dirty="0" err="1" smtClean="0">
                <a:latin typeface="Segoe UI" pitchFamily="34" charset="0"/>
                <a:cs typeface="Segoe UI" pitchFamily="34" charset="0"/>
              </a:rPr>
              <a:t>Z</a:t>
            </a:r>
            <a:r>
              <a:rPr lang="en-US" sz="800" b="1" u="sng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</a:t>
            </a:r>
            <a:r>
              <a:rPr lang="en-US" sz="700" b="1" u="sng" dirty="0" err="1">
                <a:latin typeface="Segoe UI" pitchFamily="34" charset="0"/>
                <a:cs typeface="Segoe UI" pitchFamily="34" charset="0"/>
              </a:rPr>
              <a:t>z</a:t>
            </a:r>
            <a:endParaRPr lang="en-US" sz="700" b="1" u="sng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6790" y="365125"/>
            <a:ext cx="5167009" cy="2125156"/>
          </a:xfrm>
        </p:spPr>
        <p:txBody>
          <a:bodyPr/>
          <a:lstStyle/>
          <a:p>
            <a:r>
              <a:rPr lang="de-DE" dirty="0" smtClean="0"/>
              <a:t>End Screen bei Abschluss  des Spiels</a:t>
            </a:r>
            <a:br>
              <a:rPr lang="de-DE" dirty="0" smtClean="0"/>
            </a:br>
            <a:r>
              <a:rPr lang="de-DE" dirty="0" smtClean="0"/>
              <a:t>Spieleleiter</a:t>
            </a:r>
            <a:endParaRPr lang="de-DE" dirty="0"/>
          </a:p>
        </p:txBody>
      </p:sp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832362" y="2"/>
            <a:ext cx="4576217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1287939" y="1130486"/>
            <a:ext cx="343970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Auswertung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des Spiels Spiel [ID] 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3"/>
            </p:custDataLst>
          </p:nvPr>
        </p:nvSpPr>
        <p:spPr>
          <a:xfrm>
            <a:off x="3949657" y="692616"/>
            <a:ext cx="1106592" cy="3833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Spiel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beenden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Titel 1"/>
          <p:cNvSpPr txBox="1">
            <a:spLocks/>
          </p:cNvSpPr>
          <p:nvPr/>
        </p:nvSpPr>
        <p:spPr>
          <a:xfrm>
            <a:off x="6196690" y="3378140"/>
            <a:ext cx="5167009" cy="2125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grpSp>
        <p:nvGrpSpPr>
          <p:cNvPr id="94" name="List"/>
          <p:cNvGrpSpPr/>
          <p:nvPr>
            <p:custDataLst>
              <p:custData r:id="rId4"/>
            </p:custDataLst>
          </p:nvPr>
        </p:nvGrpSpPr>
        <p:grpSpPr>
          <a:xfrm>
            <a:off x="1265593" y="2412460"/>
            <a:ext cx="3671352" cy="3019661"/>
            <a:chOff x="4610405" y="3047455"/>
            <a:chExt cx="1651415" cy="1536129"/>
          </a:xfrm>
        </p:grpSpPr>
        <p:grpSp>
          <p:nvGrpSpPr>
            <p:cNvPr id="95" name="Group 2"/>
            <p:cNvGrpSpPr/>
            <p:nvPr/>
          </p:nvGrpSpPr>
          <p:grpSpPr>
            <a:xfrm>
              <a:off x="4610405" y="3047455"/>
              <a:ext cx="1651415" cy="1536129"/>
              <a:chOff x="4648810" y="3359442"/>
              <a:chExt cx="713680" cy="757509"/>
            </a:xfrm>
          </p:grpSpPr>
          <p:sp>
            <p:nvSpPr>
              <p:cNvPr id="101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750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75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6" name="Group 3"/>
            <p:cNvGrpSpPr/>
            <p:nvPr>
              <p:custDataLst>
                <p:custData r:id="rId10"/>
              </p:custDataLst>
            </p:nvPr>
          </p:nvGrpSpPr>
          <p:grpSpPr>
            <a:xfrm>
              <a:off x="6195252" y="3047455"/>
              <a:ext cx="66568" cy="1536128"/>
              <a:chOff x="4578083" y="1543103"/>
              <a:chExt cx="66568" cy="3567954"/>
            </a:xfrm>
          </p:grpSpPr>
          <p:sp>
            <p:nvSpPr>
              <p:cNvPr id="97" name="ScrollBar"/>
              <p:cNvSpPr>
                <a:spLocks/>
              </p:cNvSpPr>
              <p:nvPr/>
            </p:nvSpPr>
            <p:spPr>
              <a:xfrm>
                <a:off x="4578083" y="1543103"/>
                <a:ext cx="66568" cy="356795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98" name="Slider"/>
              <p:cNvSpPr>
                <a:spLocks/>
              </p:cNvSpPr>
              <p:nvPr/>
            </p:nvSpPr>
            <p:spPr>
              <a:xfrm>
                <a:off x="4578083" y="1896368"/>
                <a:ext cx="66568" cy="40949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UpArrow"/>
              <p:cNvSpPr>
                <a:spLocks/>
              </p:cNvSpPr>
              <p:nvPr/>
            </p:nvSpPr>
            <p:spPr>
              <a:xfrm>
                <a:off x="4596971" y="1586507"/>
                <a:ext cx="28792" cy="7563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DownArrow"/>
              <p:cNvSpPr>
                <a:spLocks/>
              </p:cNvSpPr>
              <p:nvPr/>
            </p:nvSpPr>
            <p:spPr>
              <a:xfrm rot="10800000">
                <a:off x="4596971" y="4996822"/>
                <a:ext cx="28792" cy="7563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103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3621266909"/>
              </p:ext>
            </p:extLst>
          </p:nvPr>
        </p:nvGraphicFramePr>
        <p:xfrm>
          <a:off x="1309208" y="2487501"/>
          <a:ext cx="3429704" cy="28821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67149"/>
                <a:gridCol w="1451351"/>
                <a:gridCol w="1211204"/>
              </a:tblGrid>
              <a:tr h="1933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Platz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Punkte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1337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714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Content"/>
          <p:cNvSpPr txBox="1"/>
          <p:nvPr>
            <p:custDataLst>
              <p:custData r:id="rId6"/>
            </p:custDataLst>
          </p:nvPr>
        </p:nvSpPr>
        <p:spPr>
          <a:xfrm>
            <a:off x="2026233" y="2705172"/>
            <a:ext cx="139375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[Name_Spieler_1]</a:t>
            </a:r>
          </a:p>
        </p:txBody>
      </p:sp>
      <p:sp>
        <p:nvSpPr>
          <p:cNvPr id="125" name="Content"/>
          <p:cNvSpPr txBox="1"/>
          <p:nvPr>
            <p:custDataLst>
              <p:custData r:id="rId7"/>
            </p:custDataLst>
          </p:nvPr>
        </p:nvSpPr>
        <p:spPr>
          <a:xfrm>
            <a:off x="2064088" y="3103130"/>
            <a:ext cx="139375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[Name_Spieler_2]</a:t>
            </a:r>
          </a:p>
        </p:txBody>
      </p:sp>
      <p:sp>
        <p:nvSpPr>
          <p:cNvPr id="126" name="Content"/>
          <p:cNvSpPr txBox="1"/>
          <p:nvPr>
            <p:custDataLst>
              <p:custData r:id="rId8"/>
            </p:custDataLst>
          </p:nvPr>
        </p:nvSpPr>
        <p:spPr>
          <a:xfrm>
            <a:off x="2064088" y="4623539"/>
            <a:ext cx="1393756" cy="230832"/>
          </a:xfrm>
          <a:prstGeom prst="rect">
            <a:avLst/>
          </a:prstGeom>
          <a:noFill/>
          <a:ln w="38100"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Name_Spieler_n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127" name="Content"/>
          <p:cNvSpPr txBox="1"/>
          <p:nvPr>
            <p:custDataLst>
              <p:custData r:id="rId9"/>
            </p:custDataLst>
          </p:nvPr>
        </p:nvSpPr>
        <p:spPr>
          <a:xfrm>
            <a:off x="1274767" y="1719298"/>
            <a:ext cx="362018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Gewinner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Name_Spieler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Punkte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Punkten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4F596248-EEAF-4F77-B539-C38F254BD90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6A905C7-D52E-46F1-AAB0-23B05844A0B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1B75249-233E-4E79-9434-53762795629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D3E4B53-A826-4EAB-A4C9-3D41D236E95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25D348E-33C2-4E64-A231-9C496D40A34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79A55FB-350A-4A26-B1A1-E94B93A96C4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8D22344-EA4B-4AF7-999B-536C18AD552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93CB7A4-D5AC-4FC7-9C0C-5F30715D30A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A624593-9A4E-4AF0-B419-5C9DBFBE706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703F048-B814-409F-8528-8BE6A594973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07577FC-3C5B-4B08-B857-D43BD71D837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628377A-7722-46BB-A564-57763B93395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17CEC76-7FF9-4D8A-8B18-4442D32CD33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E74CA9B-EE05-4618-BE57-CB0B8B9E1AF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1B2E837-7AE8-427A-A67C-07AD75BE393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0F8EE8F-A26F-469C-9FEA-D5CF2A4F1E99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FCF59A5-BD47-4FBA-9AE9-0C2D94C8C5A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6076F9C-D15F-419D-9B38-EB8A7A7ABCE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8357A17-C27F-4654-9E39-F4F8525BCEA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DB3AC28-FA8E-460A-95DD-03434DE8ECE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775B887-4A62-4BD9-AF40-3E2D13C15E3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96268AF-8608-423A-B317-BFDA7646092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C1CB503-E617-4B9B-96A6-8B4D6B421EC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55F1419-A837-4D94-8A97-4716AAD1A57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B34BDA6C-B530-40DF-89E1-BAEEE776BE6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43EA6F9-FA39-43AF-9DA0-C908EB93560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6A20A5E-82FF-4FE3-B220-15E21309B5A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6A95C8B-EA5E-4ED2-8D3A-00A8EA44DBD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96B136E-01AB-4A7E-8F5C-14A8DD03704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4A8EDC7-3C3F-4B28-877C-B746948CBE9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D56775A-3215-4DA3-B24D-720EF300DC4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A96AE32-AB35-4A22-A6DC-715299453F2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6E59CA7-CC7E-43DC-A025-5C0EFD5F5B8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B13973B-68A7-45C3-A457-9E755300C0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C0C759E-90F4-4250-A237-F1EF97737E8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53341EF-8E70-4473-BBD5-DF214E2EA92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B6D4412-F37C-467E-BE36-19441BD0FB7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A278C82-A29D-48EE-AF1E-1A142C188E5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DAA6A32-7754-4B67-BBE1-7413C8E911A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A18018B-5F8A-425F-9902-346F06E1903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621A357-166A-45B2-8DEB-015D08858FD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95CD715-8CF9-46F7-B135-A78C9392E4A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6A092F1-7942-4DB9-9FA3-7F2324EA560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33728D9-9BE8-42EA-A523-ED32738084A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77D0A17-E1BE-4CB4-B28B-4DDD86FB962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C72BE9A-9B35-4A72-9CCA-31C186FCA12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F4784CF-A051-4899-A089-CDB5B6BE90C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1D2B5A2-6C4E-4B19-9038-3A93FE79F84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AE7C944-DC8C-4C94-8F3E-46C100765BD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89CF90B-6AF7-41E6-B700-75B1F6A6B67B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FD57F73-91A8-44E8-AD0C-D956AE23720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0607973-433D-4A3E-839D-35AC40738ED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9DCD800-B0C7-4C65-A492-0902C81EFF4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72D7748-9C91-4A67-9558-E7400758267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63A9288-037E-4BB6-834E-9837EE8B58E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6DE8284-E151-4F9E-B6EC-CFED092B10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3060EEA-9459-4B52-AD71-D1948538D7D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875196D-8AA4-406E-B520-5483D4C9B59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CA2D98D-0D1E-411B-A852-FC12A21880E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180CE3F-8604-4465-813C-9838E246C6A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944C61F-3E51-4000-A06B-35305689459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45ACA02-A8AE-4A32-8C0F-6129BB26C91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7560C8D-5693-4A08-9518-78DDAE6BB2F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83E43BB-2949-41A3-91DB-6272473F1E1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E47E742-9CFA-439F-873F-008ADD8DFA0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97495CD-C10D-42FC-BE7A-F5D623FBF53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2C3E820-85CA-4562-9B53-81D2BCC8424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3035C0B-2E2C-4238-A1BA-C685C7BA4B0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99C50F7-4C21-4264-A41C-03D992FA09A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DFC5A-0C25-4007-BBE1-6AB8BB0C9BB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A73D63B-FA9C-47A2-B9B1-39D4A10A5C5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54C0A7C-C18B-4828-83B7-737399CD56A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AE6DCE-E11E-4266-9D40-88F4EA3738D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757BF19-821A-4630-83C6-7682D8F82F5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F09C00A-0ECD-4F2C-BB8A-BC7418E763A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B199906-6C6E-48C0-9330-284D42D3644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F739008-FB4A-419B-A210-A4492EAA1E4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4EC9461-2A7C-4DF9-8381-F334F06B449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0D92654-7396-484E-9638-3969603CC32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D6A6279-85F6-42FF-AE9D-0F0670B3582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D6BCB0-F393-4CD9-ACF6-F651DBFF1C3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BC454C7-2E94-41B0-AB1B-B2BB0C1A04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DC357C8-2D36-45DD-BA87-F9194858EE0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A65BD57-BB70-4D78-A8D1-B7E0BA7A099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872DFE8-49F4-4DF7-88CA-FB33FE56E86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6ADDC30-4567-4A69-8F11-A7F62EA28C2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B0DB60C-0599-4B90-A000-D94BCCDCDA2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9B11EA9-31E5-446F-B00D-084227A1AF0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7766016-48F8-4774-8493-3DDDE21666C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CE59670-A1A7-4B76-A999-12A2B282CAE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5D1F404-3276-47ED-B155-FCC4107A76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F5B28DF-D3A9-464B-B7D8-FA58A4BFBAB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D06DE49-D8CD-41A0-95A5-462FFA1CF36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814F7B6-5BEB-4FB5-AC5F-7C2F2095027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888A0EA-4467-4E7C-BBFE-46D693ACE9D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271959C-01D2-480B-BCA8-6BE741F235F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EA787C3-4D73-439F-A926-92F46D7BB53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1CF0F99-508D-40F3-AF77-C9D047B5017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ABFE492-3628-4533-9E4C-B9D54657807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E5ED3E5-EE2E-408E-848E-E94093E13A2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F548922-F7D5-4EAE-B336-34E75FFAA09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5840720-9A8F-4650-A428-BCF6A3626E8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6221173-4C6C-4471-BE20-F792BAC6D1A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FFD6817-FCD7-4C58-8B95-15CE179518F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4E0A28F-879A-445E-A61C-49E28E62342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20417E9-A6EC-4111-81E9-9281C48308C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A009B07-1014-4FDE-81EB-5F17ACE62F5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D166DAB-328A-4DE2-A72D-43B3DF6A86C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8363EC3-D9DA-4937-B938-05BACC84C1C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D553C49-2393-4023-A477-3B870C63080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70F270D-CE32-4585-8315-D59A09BC7C8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1AAD311-BE06-4CB1-ACAC-883E6BB9D58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32AFA24-A826-49D5-BBCD-D2924DFE4CB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B4B4997-72E5-4069-ABBC-2720AC47088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4C1BB53-8DAE-467A-B6A3-49FE347E40D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70E8CC7-7239-44EB-B372-B0599A7B564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C6FB679-22B8-40CA-B759-EBE23FD155F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721B430-0ACD-4494-927F-4AED74E236C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C0FA118-641C-46B7-BC43-C56A6043F80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3F1A693-97E9-488A-A9B0-37DE9A7F580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04BBFB6-9556-4FD5-8201-0CC9660FC11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D45F384-8A60-4E21-A164-83F013701B9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E2F438D-38F3-45D2-A9CB-00FB30F5E0D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EDAC10B-2447-410A-AA12-B760AAD78B1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18984B-A6D3-45D6-8B49-8F5C5B65F1A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5322C3F-AC47-45CC-9511-0DED895F244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56D4739-9580-4C84-A33D-DBBA28E1D3A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2406D4D-B476-4EE4-8117-89DC66970B6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22A71D8-D87D-4197-A362-9DE4582BA89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A599F84-CE5C-405C-9C0B-7F6AFA60011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77BD5D2-30F1-4C7B-AAD7-489F39ABFA7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07F4FAC-93CF-4F51-ABBA-83B8E8AEA20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7B4FDCE-F866-48E9-9734-F56A22A2371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390530B-3D55-4C52-8EAE-0D93C8769A8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F8E79C4-3A3F-4F43-91C9-465F531B99C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956BF0-7845-47AE-8EF0-886A96278B7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DACDCAB-6518-4BE4-8DEC-024179F6617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767501D-D739-4A4B-B93C-4632FF18C0C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23D0751-19A3-4972-A6D0-BBF3A853497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F8469F9-FDAC-408E-9A39-63F97BF0FB7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A889341-C41E-4619-B460-F668FC70F10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4059342-00A1-447C-AA39-B287CFD0902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BBA53C4-8B4A-4FD2-AAEA-41A97D2EB26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1D9AE24-83A3-42F6-A21C-27F0D31FA97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4A79ED2-9D2B-4DF4-B298-0CBD9603391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3313D57-799D-4C1A-8F10-7735F165ABA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3C6B08-D6AF-419E-9BE0-A705BDFF480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EF7F585-F634-456F-B9C1-C6248AC1AA4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CB8B603-EFF1-40CC-8DE3-825AE21C38C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C4C97E7-1CF6-470F-8548-4CEE8310C03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77904F5-7D26-4858-B13D-B1CB1436DE2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F906E01-E70E-45D6-BF40-5C4F6BDA6AC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F88717F-584B-4720-B440-14EE1B7E997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8C61154-CF00-4B1E-9B14-1B497969F3F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E0A97EC-BB6B-46FE-BB64-EFE6C6D40B7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A1BDFDF-EA1D-4250-AE13-ADDF12A1598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9AEBD9B-1C22-4F13-85E7-C59C310FB6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Breitbild</PresentationFormat>
  <Paragraphs>160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Spieleleiter kann aus diversen Fragekatalogen wählen und die Anzahl der Fragen bestimmen </vt:lpstr>
      <vt:lpstr>Spielleiter kann vierstellige Session-ID generieren lassen</vt:lpstr>
      <vt:lpstr>Spieler kann über Namen identifiziert werden</vt:lpstr>
      <vt:lpstr>Abschluss der Spiel Vorbereitung warten auf Login von Spielern</vt:lpstr>
      <vt:lpstr>Spieleleiter Screen während laufender Fragerunde</vt:lpstr>
      <vt:lpstr>Spieleleiter Screen bei Abschluss  Fragerunde</vt:lpstr>
      <vt:lpstr>Spieler Screen während Fragerunde</vt:lpstr>
      <vt:lpstr>Spieler Screen ende Fragerunde</vt:lpstr>
      <vt:lpstr>End Screen bei Abschluss  des Spiels Spieleleiter</vt:lpstr>
      <vt:lpstr>End Screen bei Abschluss  des Spiels als Spieler</vt:lpstr>
    </vt:vector>
  </TitlesOfParts>
  <Company>FIM 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Rosa Roth</dc:creator>
  <cp:lastModifiedBy>ms358412</cp:lastModifiedBy>
  <cp:revision>17</cp:revision>
  <dcterms:created xsi:type="dcterms:W3CDTF">2014-11-10T09:19:27Z</dcterms:created>
  <dcterms:modified xsi:type="dcterms:W3CDTF">2014-11-10T12:10:50Z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