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DE43-6C35-BB93-9717-5B68B6AD4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5F23C-5CB9-2F54-5A9E-83E70B59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37F8B-F68A-7870-62FB-2C69EF69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48704-F189-F359-1C3B-743D6E1F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2EBC-6032-7427-6081-722DBEAB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E47F6-9CFE-9D62-C6AA-C78C9A4D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EBBD6-FAC8-92C4-68F2-724EBF25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77705-91D4-F19E-8478-8E24169F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70946-E119-1E46-D4B2-431D8DF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21C25-6994-3278-F129-3ABBCFA1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C67D37-9835-397A-A8F1-F0DF0CE0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F6E68-032E-4046-F929-9849811E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43B8D-44E8-0C1D-0C8C-57CE94D1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459A0-1EC1-F200-1468-84F64C8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8D3D2-D552-1C6F-8CF8-9D42452D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ED8F2-E82A-1DE8-F05D-FE6EF00E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C78BA-E867-64CF-237F-E2E109B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02A1-F112-ED92-1604-3F63F5A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2E438-65C4-4A18-7132-304BD0F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ED184-4727-6948-8B0A-AC7C0C78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B718-3D85-0170-62A0-1B3ED7D4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829BF-61F6-8711-ADB0-54271899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64CB3-3E79-6DF9-988E-97F7F683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E704F-41F9-BB0C-0DB7-55B6AABA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60837-5739-4606-083F-EDE18056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45554-8C3B-FE40-D09B-43D7B15D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BDD14-96D5-B7AD-F9CA-1E7A7C92A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8984F-8135-304C-5CAF-DC2AB1DD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27A7C-049B-84A5-84AF-925414A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1F74F-8A6A-E3A8-5FB5-5C25BE85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CF4C6-E2E5-1858-9D52-146C1E7D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312A0-1B1B-8DFC-96A6-F4625624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89BAC-4363-CC3B-706C-34D4E641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65C93-662B-1F46-569B-5DEC2858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07415-DE9E-E62F-8A4D-881964BE0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2AAC6-9E3E-389D-58BA-3EFCE3F91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A6B21-FDD2-4FF2-D152-736B228C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402013-34CD-C46A-462F-77ADB686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37772-689A-0AEC-CCF1-B57635C9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4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9BE2-E826-5E0E-788A-5F31B984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0B700-9BB4-3A08-BB17-33F4BCB3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33EF91-1293-AD31-A9C1-E4E907A9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60089-58EC-E160-85F3-3C0BD52B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86120-1A83-6C13-88CA-35A2A468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44976-539B-BA2A-69F1-5F1DF08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8C601-CDB6-EFAB-2C21-D172F6FA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262D9-9282-8903-6EF5-358E693F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1999-4679-FC32-0DA8-2916EE23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E06AA-B940-7097-06EF-826F66A8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A1801-F9D8-0585-3C46-A7346B1A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D3BE1-2673-18AF-1423-0ACBC607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2D541-AE37-CA3D-0907-A19C6A9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8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6DAC-65F2-2E58-9D44-CBD036C4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85935-65DD-4434-560D-969099E3D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89CC0-83E8-462C-4042-A17D7DD54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69BE5-E8C0-B6BC-6FA8-648A9C85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55C88-5265-16F0-0C58-80D23C6A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D4A0C-90DC-FFBF-440F-3D9E64DB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0C4A9-3DA6-2C73-2264-5B2A624C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BCDBE-66FB-45A3-DE40-75CD9223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495C1-83B9-E72B-A31F-90A85BE9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9EAE-E9E2-4DD3-8187-0E5850134753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23558-350E-3997-3A8A-A82DB3740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B5C11-429A-34AF-FCD6-5BA76C786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2358-C9F2-4226-A653-030CD467B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7709FCD-A0C9-4F78-DDDA-EB7E9CF8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1" y="304256"/>
            <a:ext cx="3371850" cy="885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3A69931-09AB-4D13-08D7-B7FA339C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8" y="304256"/>
            <a:ext cx="6471183" cy="24455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9CC387-356F-A079-FC36-9D4586CA4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9024"/>
            <a:ext cx="12002162" cy="2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01C460-D946-32E2-B6B2-E11C8695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4" y="939687"/>
            <a:ext cx="12192000" cy="45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6B095-2C43-A987-694D-D620D406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" y="147286"/>
            <a:ext cx="1159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A2A4BA5-9842-1B58-C386-0610DEB5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85"/>
            <a:ext cx="12115698" cy="61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AC7781-AE24-B08E-EB09-10144C9D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" y="109300"/>
            <a:ext cx="10487984" cy="35407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A28F25-26FD-0806-0D08-35F724C6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92" y="3286150"/>
            <a:ext cx="6842658" cy="33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A6DEE2-5F4B-8CBC-ABDE-CB30E457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" y="229348"/>
            <a:ext cx="11905611" cy="2729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13C492-64C4-850A-3333-41093598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66" y="2681478"/>
            <a:ext cx="8327791" cy="4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4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B57052-5C33-A3FB-FEC7-7B701877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8" y="517225"/>
            <a:ext cx="11070991" cy="39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yd</dc:creator>
  <cp:lastModifiedBy>l yd</cp:lastModifiedBy>
  <cp:revision>1</cp:revision>
  <dcterms:created xsi:type="dcterms:W3CDTF">2022-10-27T08:32:44Z</dcterms:created>
  <dcterms:modified xsi:type="dcterms:W3CDTF">2022-10-27T08:58:43Z</dcterms:modified>
</cp:coreProperties>
</file>