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ExamTracker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9948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8195513-EC03-4BBB-85BB-E3B68E8E1670}"/>
                </a:ext>
              </a:extLst>
            </p:cNvPr>
            <p:cNvSpPr txBox="1"/>
            <p:nvPr/>
          </p:nvSpPr>
          <p:spPr>
            <a:xfrm>
              <a:off x="3366032" y="2614048"/>
              <a:ext cx="99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3C554E-E64A-498F-BB18-DD1E4017BE79}"/>
                </a:ext>
              </a:extLst>
            </p:cNvPr>
            <p:cNvSpPr txBox="1"/>
            <p:nvPr/>
          </p:nvSpPr>
          <p:spPr>
            <a:xfrm>
              <a:off x="3360062" y="3132969"/>
              <a:ext cx="99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2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9682" y="2152510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6236" y="2096950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6EF937E-EB20-43FC-A05B-FB26C8594883}"/>
                </a:ext>
              </a:extLst>
            </p:cNvPr>
            <p:cNvSpPr/>
            <p:nvPr/>
          </p:nvSpPr>
          <p:spPr>
            <a:xfrm>
              <a:off x="3360062" y="6558183"/>
              <a:ext cx="1957669" cy="336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7BC3FEE-C79A-45BE-B867-A133142D89C3}"/>
                </a:ext>
              </a:extLst>
            </p:cNvPr>
            <p:cNvSpPr txBox="1"/>
            <p:nvPr/>
          </p:nvSpPr>
          <p:spPr>
            <a:xfrm>
              <a:off x="3320428" y="6525641"/>
              <a:ext cx="203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Prüfung hinzufügen</a:t>
              </a:r>
            </a:p>
          </p:txBody>
        </p:sp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6047" y="2134317"/>
              <a:ext cx="332462" cy="306826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7808052-FA38-4325-9036-A1E2BD863D6E}"/>
                </a:ext>
              </a:extLst>
            </p:cNvPr>
            <p:cNvSpPr/>
            <p:nvPr/>
          </p:nvSpPr>
          <p:spPr>
            <a:xfrm>
              <a:off x="2944770" y="2628602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2BFD4-2F89-49DF-B1DD-E7D385538FEE}"/>
                </a:ext>
              </a:extLst>
            </p:cNvPr>
            <p:cNvSpPr/>
            <p:nvPr/>
          </p:nvSpPr>
          <p:spPr>
            <a:xfrm>
              <a:off x="2949940" y="3143294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ED5F13F-28F6-4D7E-B359-F1284DF477E5}"/>
                </a:ext>
              </a:extLst>
            </p:cNvPr>
            <p:cNvSpPr txBox="1"/>
            <p:nvPr/>
          </p:nvSpPr>
          <p:spPr>
            <a:xfrm>
              <a:off x="2973605" y="2624373"/>
              <a:ext cx="26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987787-D4C1-4776-9932-1641A4054E08}"/>
                </a:ext>
              </a:extLst>
            </p:cNvPr>
            <p:cNvSpPr txBox="1"/>
            <p:nvPr/>
          </p:nvSpPr>
          <p:spPr>
            <a:xfrm>
              <a:off x="2925057" y="3132969"/>
              <a:ext cx="4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A903D83-F129-4542-9782-AD67225DE3DE}"/>
                </a:ext>
              </a:extLst>
            </p:cNvPr>
            <p:cNvSpPr txBox="1"/>
            <p:nvPr/>
          </p:nvSpPr>
          <p:spPr>
            <a:xfrm>
              <a:off x="5330814" y="2583270"/>
              <a:ext cx="26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85229C3-4F07-4856-A34F-80719B266EE6}"/>
                </a:ext>
              </a:extLst>
            </p:cNvPr>
            <p:cNvSpPr txBox="1"/>
            <p:nvPr/>
          </p:nvSpPr>
          <p:spPr>
            <a:xfrm>
              <a:off x="454843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FEB113D-3827-4608-9EDA-0756492C150D}"/>
                </a:ext>
              </a:extLst>
            </p:cNvPr>
            <p:cNvSpPr txBox="1"/>
            <p:nvPr/>
          </p:nvSpPr>
          <p:spPr>
            <a:xfrm>
              <a:off x="4942948" y="25837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A748C76-68A3-4605-B0C9-94725566CEEA}"/>
                </a:ext>
              </a:extLst>
            </p:cNvPr>
            <p:cNvSpPr txBox="1"/>
            <p:nvPr/>
          </p:nvSpPr>
          <p:spPr>
            <a:xfrm>
              <a:off x="4626841" y="258327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0258C72-5A71-4151-BC5A-EE39B6752B52}"/>
                </a:ext>
              </a:extLst>
            </p:cNvPr>
            <p:cNvSpPr txBox="1"/>
            <p:nvPr/>
          </p:nvSpPr>
          <p:spPr>
            <a:xfrm>
              <a:off x="4942948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7E20937-6FF4-4D4B-8891-FF884F89504E}"/>
                </a:ext>
              </a:extLst>
            </p:cNvPr>
            <p:cNvSpPr txBox="1"/>
            <p:nvPr/>
          </p:nvSpPr>
          <p:spPr>
            <a:xfrm>
              <a:off x="531604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ExamTracker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Felix Meyer</cp:lastModifiedBy>
  <cp:revision>9</cp:revision>
  <dcterms:created xsi:type="dcterms:W3CDTF">2021-01-15T19:21:43Z</dcterms:created>
  <dcterms:modified xsi:type="dcterms:W3CDTF">2021-01-16T18:09:33Z</dcterms:modified>
</cp:coreProperties>
</file>