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57" r:id="rId5"/>
    <p:sldId id="262" r:id="rId6"/>
    <p:sldId id="264" r:id="rId7"/>
    <p:sldId id="263" r:id="rId8"/>
    <p:sldId id="268" r:id="rId9"/>
    <p:sldId id="267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8F1AC-81B3-4E13-B168-9F905D652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1D7EF8-4346-4BD7-8157-68659A21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EB10E-8831-4161-B0D2-400D8E09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83979D-6919-4774-B402-B4B81178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9DCC5-2586-4C9D-B497-686E4A74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24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2A98-F63F-42DA-B3DA-C907C852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15389C-97E8-409F-BC0F-BB73432D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4086D-E888-48FC-BEDF-5E147633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1E6B8-C2AF-4B91-8442-B399A684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A24C5-CDC6-48FF-838B-0D011D50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69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A05BA5-02EA-441F-A430-1EF644B9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424B48-19A2-42C2-9D58-5645B5C65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D2D55-A3A2-46E9-84F5-8AA7CAA8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54E9C-FBA6-4F85-B29B-BF6CA3C2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4CB7A-7849-40C4-B9A7-B9FCDED2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2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C6EF4-966D-418F-905E-658A8D1C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E8E40-A778-47A7-941B-69D62AFB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3C498-82C7-4687-949A-CA6471DA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E3B76-FA7C-4219-8B6A-E6715365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09E38-BAAB-45E1-9384-7CE19021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6E92A-DCFB-4836-B863-7796E92E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913472-B36E-4F52-96CF-B6C82385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F01E5-5CFD-415F-90A4-C5F0DAF9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64425-CA15-4380-9176-51216581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61E1B-0E06-4946-9864-246E90B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D57FE-965E-4C6C-AAB2-25843B56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3798A-30B8-434C-8EA0-8942B356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C128C5-9774-4EF2-82C4-2E41116C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19DD26-CB96-40D7-9914-AD4CA2DE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DB748C-483A-42A4-BE73-CC929BF9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AB891-E361-41AD-9007-27174396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64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49F3F-E0AD-43AE-88C9-D1FC179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BA5EF2-9F77-45F9-89BD-00F3C87D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1924E1-51C4-4459-B181-279B7449A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2E3334-46DB-42DC-BFA6-EAF67124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1EE654-B1F6-442C-A895-38EA1EC4B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C5645-F9C9-433D-B709-9A241F91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3AA75A-9E19-4C30-8843-B73FABDD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BCB19E-ED91-4393-A70C-D99759B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7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BA4E-793E-439E-9030-D324B6E9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BE626-ABB9-4765-8164-B24BC542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D23207-21BE-48B6-8E82-23805B0D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B6F196-C943-461D-9131-7869F380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37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E55567-12D2-49FE-9627-FB932152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CCA9E7-9E72-4461-84B1-95168249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7416D-75E0-4FDB-BDDC-3CB2FE56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FB2D5-B65C-42C5-99AE-B4BBD5C8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8371C-48D4-4303-9EDE-C022FE5C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2706DC-9F32-4703-AC47-D121C429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6949F3-5EA4-4C58-9D28-D36BC545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F58E3-3777-469C-8F7C-C2349CCC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9BCEB-F998-4A61-A8DB-24159466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63528-0EE1-486C-936E-75A238D5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1B8019-8D55-4999-AB2F-D0C7EB416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6D9F73-F2AC-4E00-BF68-219393BE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C30AD-3442-40BC-B68C-3DF4B3E4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5AF28-04C7-4308-90A9-B136401C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5535D-D162-41A4-A6E0-5E36D766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4EA21A-1C81-4DC5-99E9-1888138E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1A08E-9544-488B-A68D-DA284378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15CB1-CFEF-4677-8E48-759ACC01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688D-1BD8-47D4-838D-2584F5FD8232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680AF-9DF9-4A98-B142-B5DD4C75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B2007-8BBD-4B6D-8F3A-94CDE26D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5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47F8711-B914-4AC2-A84B-46FFAFB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5AB0-FA97-4C9D-BF18-979B9D02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8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ECF84-48B1-43D3-AC64-911443B6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Ideensammlung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A52AA8-25D1-4A60-B34D-DE0884BC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Fortschrittsbalken</a:t>
            </a:r>
          </a:p>
          <a:p>
            <a:pPr lvl="1"/>
            <a:r>
              <a:rPr lang="de-DE" dirty="0"/>
              <a:t>Idee1: als Hintergrund von Prüfung 1</a:t>
            </a:r>
          </a:p>
          <a:p>
            <a:pPr lvl="1"/>
            <a:r>
              <a:rPr lang="de-DE" dirty="0"/>
              <a:t>Idee2: als schmaler Balken unter Prüfung 1</a:t>
            </a:r>
          </a:p>
          <a:p>
            <a:r>
              <a:rPr lang="de-DE" dirty="0"/>
              <a:t>Motivationssprüche unter Infoleiste</a:t>
            </a:r>
          </a:p>
          <a:p>
            <a:r>
              <a:rPr lang="de-DE" dirty="0"/>
              <a:t>Ab 10.000 Downloads auf Freemium umsteigen (Werbebalken unten)</a:t>
            </a:r>
          </a:p>
          <a:p>
            <a:r>
              <a:rPr lang="de-DE" dirty="0"/>
              <a:t>(Aufklappbares Menü zum Abchecken von </a:t>
            </a:r>
            <a:r>
              <a:rPr lang="de-DE" dirty="0" err="1"/>
              <a:t>Todos</a:t>
            </a:r>
            <a:r>
              <a:rPr lang="de-DE" dirty="0"/>
              <a:t>)</a:t>
            </a:r>
          </a:p>
          <a:p>
            <a:r>
              <a:rPr lang="de-DE" dirty="0"/>
              <a:t>„Focus“ Checkbox bei </a:t>
            </a:r>
            <a:r>
              <a:rPr lang="de-DE" dirty="0" err="1"/>
              <a:t>add_exam</a:t>
            </a:r>
            <a:r>
              <a:rPr lang="de-DE" dirty="0"/>
              <a:t> </a:t>
            </a:r>
            <a:r>
              <a:rPr lang="de-DE" dirty="0" err="1"/>
              <a:t>fragment</a:t>
            </a:r>
            <a:r>
              <a:rPr lang="de-DE" dirty="0"/>
              <a:t> (für diese Klausur soll sich ausschließlich morgens vorbereitet werden)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711843E-DB97-4F9E-9B56-663D4530A34A}"/>
              </a:ext>
            </a:extLst>
          </p:cNvPr>
          <p:cNvSpPr txBox="1"/>
          <p:nvPr/>
        </p:nvSpPr>
        <p:spPr>
          <a:xfrm>
            <a:off x="9614516" y="226670"/>
            <a:ext cx="24058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Spontane Ideen schnell aufschreiben</a:t>
            </a:r>
          </a:p>
          <a:p>
            <a:r>
              <a:rPr lang="de-DE" sz="1100" dirty="0"/>
              <a:t>Zunächst besprechen und abstimmen</a:t>
            </a:r>
          </a:p>
          <a:p>
            <a:r>
              <a:rPr lang="de-DE" sz="1100" dirty="0"/>
              <a:t>Anschließend Umsetzung ins Design</a:t>
            </a:r>
          </a:p>
        </p:txBody>
      </p:sp>
    </p:spTree>
    <p:extLst>
      <p:ext uri="{BB962C8B-B14F-4D97-AF65-F5344CB8AC3E}">
        <p14:creationId xmlns:p14="http://schemas.microsoft.com/office/powerpoint/2010/main" val="330980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80DD7-AE4A-4013-B6BC-6F530875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3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Programming</a:t>
            </a:r>
            <a:r>
              <a:rPr lang="de-DE" dirty="0"/>
              <a:t> Rules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8F4FB-B9FE-4773-94EA-1E267352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362"/>
            <a:ext cx="10515600" cy="5218601"/>
          </a:xfr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 dirty="0"/>
              <a:t>Variables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/>
              <a:t>Comments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9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17F6B-DC84-470C-9999-56EBF04A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2D6463-A891-4AE0-9913-94B7EABEA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Main Page</a:t>
            </a:r>
          </a:p>
          <a:p>
            <a:r>
              <a:rPr lang="de-DE" dirty="0"/>
              <a:t>Button Prüfung hinzufügen</a:t>
            </a:r>
          </a:p>
          <a:p>
            <a:r>
              <a:rPr lang="de-DE" dirty="0"/>
              <a:t>Button Prüfung 1</a:t>
            </a:r>
          </a:p>
          <a:p>
            <a:r>
              <a:rPr lang="de-DE" dirty="0"/>
              <a:t>Button allgemeine Einstellungen</a:t>
            </a:r>
          </a:p>
          <a:p>
            <a:r>
              <a:rPr lang="de-DE" dirty="0"/>
              <a:t>Button spezifische Einstellungen</a:t>
            </a:r>
          </a:p>
          <a:p>
            <a:r>
              <a:rPr lang="de-DE" dirty="0"/>
              <a:t>Motivationssprüche</a:t>
            </a:r>
          </a:p>
          <a:p>
            <a:r>
              <a:rPr lang="de-DE" dirty="0"/>
              <a:t>Ideensammlung</a:t>
            </a:r>
          </a:p>
        </p:txBody>
      </p:sp>
    </p:spTree>
    <p:extLst>
      <p:ext uri="{BB962C8B-B14F-4D97-AF65-F5344CB8AC3E}">
        <p14:creationId xmlns:p14="http://schemas.microsoft.com/office/powerpoint/2010/main" val="36110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de-DE" dirty="0"/>
              <a:t>MAIN PAGE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Allgemeine Einstellungen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Spezifische Einstellungen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hinzufügen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32" name="Bildplatzhalter 5">
            <a:extLst>
              <a:ext uri="{FF2B5EF4-FFF2-40B4-BE49-F238E27FC236}">
                <a16:creationId xmlns:a16="http://schemas.microsoft.com/office/drawing/2014/main" id="{145FB0E9-6E2B-4B3E-AB5B-E1A807A67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5" t="4630" r="31726" b="4139"/>
          <a:stretch/>
        </p:blipFill>
        <p:spPr>
          <a:xfrm>
            <a:off x="7665578" y="107245"/>
            <a:ext cx="3551583" cy="671885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BE16BAE-C80E-43A1-B01A-AAEDC86E5408}"/>
              </a:ext>
            </a:extLst>
          </p:cNvPr>
          <p:cNvSpPr txBox="1"/>
          <p:nvPr/>
        </p:nvSpPr>
        <p:spPr>
          <a:xfrm>
            <a:off x="8008221" y="485678"/>
            <a:ext cx="132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Examstracker</a:t>
            </a:r>
            <a:endParaRPr lang="de-DE" sz="1600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5EFC70-CEBD-4715-A6E9-2BA21D6342A5}"/>
              </a:ext>
            </a:extLst>
          </p:cNvPr>
          <p:cNvSpPr txBox="1"/>
          <p:nvPr/>
        </p:nvSpPr>
        <p:spPr>
          <a:xfrm>
            <a:off x="9196318" y="485678"/>
            <a:ext cx="121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Fr., 15.01.21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8195513-EC03-4BBB-85BB-E3B68E8E1670}"/>
              </a:ext>
            </a:extLst>
          </p:cNvPr>
          <p:cNvSpPr txBox="1"/>
          <p:nvPr/>
        </p:nvSpPr>
        <p:spPr>
          <a:xfrm>
            <a:off x="8484975" y="1585182"/>
            <a:ext cx="992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Prüfung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43C554E-E64A-498F-BB18-DD1E4017BE79}"/>
              </a:ext>
            </a:extLst>
          </p:cNvPr>
          <p:cNvSpPr txBox="1"/>
          <p:nvPr/>
        </p:nvSpPr>
        <p:spPr>
          <a:xfrm>
            <a:off x="8484975" y="2099334"/>
            <a:ext cx="998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Prüfung 2</a:t>
            </a:r>
          </a:p>
        </p:txBody>
      </p:sp>
      <p:pic>
        <p:nvPicPr>
          <p:cNvPr id="17" name="Grafik 16" descr="Bücher">
            <a:extLst>
              <a:ext uri="{FF2B5EF4-FFF2-40B4-BE49-F238E27FC236}">
                <a16:creationId xmlns:a16="http://schemas.microsoft.com/office/drawing/2014/main" id="{1F84D36E-7285-4303-93C2-835AD1DB5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3292" y="1122327"/>
            <a:ext cx="270441" cy="270441"/>
          </a:xfrm>
          <a:prstGeom prst="rect">
            <a:avLst/>
          </a:prstGeom>
        </p:spPr>
      </p:pic>
      <p:pic>
        <p:nvPicPr>
          <p:cNvPr id="18" name="Grafik 17" descr="Videokamera">
            <a:extLst>
              <a:ext uri="{FF2B5EF4-FFF2-40B4-BE49-F238E27FC236}">
                <a16:creationId xmlns:a16="http://schemas.microsoft.com/office/drawing/2014/main" id="{BFE638E9-2665-4536-9E74-1EE3493EFB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59846" y="1066767"/>
            <a:ext cx="364288" cy="364288"/>
          </a:xfrm>
          <a:prstGeom prst="rect">
            <a:avLst/>
          </a:prstGeom>
        </p:spPr>
      </p:pic>
      <p:pic>
        <p:nvPicPr>
          <p:cNvPr id="23" name="Grafik 22" descr="Zahnrad">
            <a:extLst>
              <a:ext uri="{FF2B5EF4-FFF2-40B4-BE49-F238E27FC236}">
                <a16:creationId xmlns:a16="http://schemas.microsoft.com/office/drawing/2014/main" id="{69B1D54A-69EB-4FD5-81C3-6947EEDC3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0320" y="385774"/>
            <a:ext cx="438458" cy="438458"/>
          </a:xfrm>
          <a:prstGeom prst="rect">
            <a:avLst/>
          </a:prstGeom>
        </p:spPr>
      </p:pic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EF937E-EB20-43FC-A05B-FB26C8594883}"/>
              </a:ext>
            </a:extLst>
          </p:cNvPr>
          <p:cNvSpPr/>
          <p:nvPr/>
        </p:nvSpPr>
        <p:spPr>
          <a:xfrm>
            <a:off x="8562377" y="5519425"/>
            <a:ext cx="1957669" cy="336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7BC3FEE-C79A-45BE-B867-A133142D89C3}"/>
              </a:ext>
            </a:extLst>
          </p:cNvPr>
          <p:cNvSpPr txBox="1"/>
          <p:nvPr/>
        </p:nvSpPr>
        <p:spPr>
          <a:xfrm>
            <a:off x="8522743" y="5486883"/>
            <a:ext cx="203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Prüfung hinzufügen</a:t>
            </a:r>
          </a:p>
        </p:txBody>
      </p:sp>
      <p:pic>
        <p:nvPicPr>
          <p:cNvPr id="26" name="Grafik 25" descr="Liste">
            <a:extLst>
              <a:ext uri="{FF2B5EF4-FFF2-40B4-BE49-F238E27FC236}">
                <a16:creationId xmlns:a16="http://schemas.microsoft.com/office/drawing/2014/main" id="{D25F34EA-812E-4323-9A9A-1C83BD80A7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59657" y="1104134"/>
            <a:ext cx="332462" cy="306826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07808052-FA38-4325-9036-A1E2BD863D6E}"/>
              </a:ext>
            </a:extLst>
          </p:cNvPr>
          <p:cNvSpPr/>
          <p:nvPr/>
        </p:nvSpPr>
        <p:spPr>
          <a:xfrm>
            <a:off x="8147085" y="1589844"/>
            <a:ext cx="324000" cy="324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002BFD4-2F89-49DF-B1DD-E7D385538FEE}"/>
              </a:ext>
            </a:extLst>
          </p:cNvPr>
          <p:cNvSpPr/>
          <p:nvPr/>
        </p:nvSpPr>
        <p:spPr>
          <a:xfrm>
            <a:off x="8152255" y="2104536"/>
            <a:ext cx="324000" cy="324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D5F13F-28F6-4D7E-B359-F1284DF477E5}"/>
              </a:ext>
            </a:extLst>
          </p:cNvPr>
          <p:cNvSpPr txBox="1"/>
          <p:nvPr/>
        </p:nvSpPr>
        <p:spPr>
          <a:xfrm>
            <a:off x="8175920" y="1585615"/>
            <a:ext cx="26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D987787-D4C1-4776-9932-1641A4054E08}"/>
              </a:ext>
            </a:extLst>
          </p:cNvPr>
          <p:cNvSpPr txBox="1"/>
          <p:nvPr/>
        </p:nvSpPr>
        <p:spPr>
          <a:xfrm>
            <a:off x="8127372" y="2094211"/>
            <a:ext cx="435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A903D83-F129-4542-9782-AD67225DE3DE}"/>
              </a:ext>
            </a:extLst>
          </p:cNvPr>
          <p:cNvSpPr txBox="1"/>
          <p:nvPr/>
        </p:nvSpPr>
        <p:spPr>
          <a:xfrm>
            <a:off x="10247712" y="1585182"/>
            <a:ext cx="265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3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85229C3-4F07-4856-A34F-80719B266EE6}"/>
              </a:ext>
            </a:extLst>
          </p:cNvPr>
          <p:cNvSpPr txBox="1"/>
          <p:nvPr/>
        </p:nvSpPr>
        <p:spPr>
          <a:xfrm>
            <a:off x="9465335" y="2099874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5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FEB113D-3827-4608-9EDA-0756492C150D}"/>
              </a:ext>
            </a:extLst>
          </p:cNvPr>
          <p:cNvSpPr txBox="1"/>
          <p:nvPr/>
        </p:nvSpPr>
        <p:spPr>
          <a:xfrm>
            <a:off x="9859846" y="1585615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A748C76-68A3-4605-B0C9-94725566CEEA}"/>
              </a:ext>
            </a:extLst>
          </p:cNvPr>
          <p:cNvSpPr txBox="1"/>
          <p:nvPr/>
        </p:nvSpPr>
        <p:spPr>
          <a:xfrm>
            <a:off x="9548867" y="1585182"/>
            <a:ext cx="4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0258C72-5A71-4151-BC5A-EE39B6752B52}"/>
              </a:ext>
            </a:extLst>
          </p:cNvPr>
          <p:cNvSpPr txBox="1"/>
          <p:nvPr/>
        </p:nvSpPr>
        <p:spPr>
          <a:xfrm>
            <a:off x="9859846" y="2099874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5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7E20937-6FF4-4D4B-8891-FF884F89504E}"/>
              </a:ext>
            </a:extLst>
          </p:cNvPr>
          <p:cNvSpPr txBox="1"/>
          <p:nvPr/>
        </p:nvSpPr>
        <p:spPr>
          <a:xfrm>
            <a:off x="10232945" y="2099874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5</a:t>
            </a:r>
          </a:p>
        </p:txBody>
      </p:sp>
      <p:pic>
        <p:nvPicPr>
          <p:cNvPr id="6" name="Grafik 5" descr="Zahnräder">
            <a:extLst>
              <a:ext uri="{FF2B5EF4-FFF2-40B4-BE49-F238E27FC236}">
                <a16:creationId xmlns:a16="http://schemas.microsoft.com/office/drawing/2014/main" id="{1522834B-FF2C-406C-B4D4-84796ABD65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9549" y="1648731"/>
            <a:ext cx="206226" cy="206226"/>
          </a:xfrm>
          <a:prstGeom prst="rect">
            <a:avLst/>
          </a:prstGeom>
        </p:spPr>
      </p:pic>
      <p:pic>
        <p:nvPicPr>
          <p:cNvPr id="31" name="Grafik 30" descr="Zahnräder">
            <a:extLst>
              <a:ext uri="{FF2B5EF4-FFF2-40B4-BE49-F238E27FC236}">
                <a16:creationId xmlns:a16="http://schemas.microsoft.com/office/drawing/2014/main" id="{35212977-AA86-48B4-9126-8483B0BB6F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9549" y="2160375"/>
            <a:ext cx="206226" cy="2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4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6137" cy="531812"/>
          </a:xfrm>
        </p:spPr>
        <p:txBody>
          <a:bodyPr>
            <a:normAutofit/>
          </a:bodyPr>
          <a:lstStyle/>
          <a:p>
            <a:r>
              <a:rPr lang="de-DE" dirty="0"/>
              <a:t>Button Prüfung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Neues Fenster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Namen der Prüfung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Prüfungsdatum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Anzahl der zu erledigenden Aufgaben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Zurückfunktion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Prüfung bestätigen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Icons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Beschriftung aller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CC86D33-55B8-4E41-B6A8-7B98B4CD51E5}"/>
              </a:ext>
            </a:extLst>
          </p:cNvPr>
          <p:cNvGrpSpPr/>
          <p:nvPr/>
        </p:nvGrpSpPr>
        <p:grpSpPr>
          <a:xfrm>
            <a:off x="7682974" y="69574"/>
            <a:ext cx="3551583" cy="6718852"/>
            <a:chOff x="2497169" y="1108332"/>
            <a:chExt cx="3551583" cy="6718852"/>
          </a:xfrm>
        </p:grpSpPr>
        <p:pic>
          <p:nvPicPr>
            <p:cNvPr id="32" name="Bildplatzhalter 5">
              <a:extLst>
                <a:ext uri="{FF2B5EF4-FFF2-40B4-BE49-F238E27FC236}">
                  <a16:creationId xmlns:a16="http://schemas.microsoft.com/office/drawing/2014/main" id="{145FB0E9-6E2B-4B3E-AB5B-E1A807A67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BE16BAE-C80E-43A1-B01A-AAEDC86E5408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C5EFC70-CEBD-4715-A6E9-2BA21D6342A5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17" name="Grafik 16" descr="Bücher">
              <a:extLst>
                <a:ext uri="{FF2B5EF4-FFF2-40B4-BE49-F238E27FC236}">
                  <a16:creationId xmlns:a16="http://schemas.microsoft.com/office/drawing/2014/main" id="{1F84D36E-7285-4303-93C2-835AD1DB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4060" y="4471854"/>
              <a:ext cx="270441" cy="270441"/>
            </a:xfrm>
            <a:prstGeom prst="rect">
              <a:avLst/>
            </a:prstGeom>
          </p:spPr>
        </p:pic>
        <p:pic>
          <p:nvPicPr>
            <p:cNvPr id="18" name="Grafik 17" descr="Videokamera">
              <a:extLst>
                <a:ext uri="{FF2B5EF4-FFF2-40B4-BE49-F238E27FC236}">
                  <a16:creationId xmlns:a16="http://schemas.microsoft.com/office/drawing/2014/main" id="{BFE638E9-2665-4536-9E74-1EE3493E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03049" y="4916515"/>
              <a:ext cx="364288" cy="364288"/>
            </a:xfrm>
            <a:prstGeom prst="rect">
              <a:avLst/>
            </a:prstGeom>
          </p:spPr>
        </p:pic>
        <p:pic>
          <p:nvPicPr>
            <p:cNvPr id="23" name="Grafik 22" descr="Zahnrad">
              <a:extLst>
                <a:ext uri="{FF2B5EF4-FFF2-40B4-BE49-F238E27FC236}">
                  <a16:creationId xmlns:a16="http://schemas.microsoft.com/office/drawing/2014/main" id="{69B1D54A-69EB-4FD5-81C3-6947EEDC3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pic>
          <p:nvPicPr>
            <p:cNvPr id="26" name="Grafik 25" descr="Liste">
              <a:extLst>
                <a:ext uri="{FF2B5EF4-FFF2-40B4-BE49-F238E27FC236}">
                  <a16:creationId xmlns:a16="http://schemas.microsoft.com/office/drawing/2014/main" id="{D25F34EA-812E-4323-9A9A-1C83BD80A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03049" y="5455024"/>
              <a:ext cx="332462" cy="306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0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656137" cy="531812"/>
          </a:xfrm>
        </p:spPr>
        <p:txBody>
          <a:bodyPr>
            <a:normAutofit/>
          </a:bodyPr>
          <a:lstStyle/>
          <a:p>
            <a:r>
              <a:rPr lang="de-DE" dirty="0"/>
              <a:t>Button Prüfung 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4284662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Dasselbe Fenster wie Prüfung hinzufügen?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Datum: __ . __ . ____ Format und nur </a:t>
            </a:r>
            <a:r>
              <a:rPr lang="de-DE" dirty="0" err="1"/>
              <a:t>Nummereingabe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12660E2-AC32-4DDF-A617-EE47858FE3A1}"/>
              </a:ext>
            </a:extLst>
          </p:cNvPr>
          <p:cNvGrpSpPr/>
          <p:nvPr/>
        </p:nvGrpSpPr>
        <p:grpSpPr>
          <a:xfrm>
            <a:off x="7672179" y="69574"/>
            <a:ext cx="3551583" cy="6718852"/>
            <a:chOff x="2497169" y="1108332"/>
            <a:chExt cx="3551583" cy="6718852"/>
          </a:xfrm>
        </p:grpSpPr>
        <p:pic>
          <p:nvPicPr>
            <p:cNvPr id="28" name="Bildplatzhalter 5">
              <a:extLst>
                <a:ext uri="{FF2B5EF4-FFF2-40B4-BE49-F238E27FC236}">
                  <a16:creationId xmlns:a16="http://schemas.microsoft.com/office/drawing/2014/main" id="{4EE030BD-AC1E-445C-AC08-FED71C661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69AE604-567F-496A-821E-071087186BE7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24AA2E38-EA96-4AD1-AC7C-3029F7754E11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31" name="Grafik 30" descr="Bücher">
              <a:extLst>
                <a:ext uri="{FF2B5EF4-FFF2-40B4-BE49-F238E27FC236}">
                  <a16:creationId xmlns:a16="http://schemas.microsoft.com/office/drawing/2014/main" id="{C3B812DA-1BE3-43F2-A246-3F7271F18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4060" y="4471854"/>
              <a:ext cx="270441" cy="270441"/>
            </a:xfrm>
            <a:prstGeom prst="rect">
              <a:avLst/>
            </a:prstGeom>
          </p:spPr>
        </p:pic>
        <p:pic>
          <p:nvPicPr>
            <p:cNvPr id="42" name="Grafik 41" descr="Videokamera">
              <a:extLst>
                <a:ext uri="{FF2B5EF4-FFF2-40B4-BE49-F238E27FC236}">
                  <a16:creationId xmlns:a16="http://schemas.microsoft.com/office/drawing/2014/main" id="{42D467CA-2722-4F21-852F-277FA48F7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03049" y="4916515"/>
              <a:ext cx="364288" cy="364288"/>
            </a:xfrm>
            <a:prstGeom prst="rect">
              <a:avLst/>
            </a:prstGeom>
          </p:spPr>
        </p:pic>
        <p:pic>
          <p:nvPicPr>
            <p:cNvPr id="43" name="Grafik 42" descr="Zahnrad">
              <a:extLst>
                <a:ext uri="{FF2B5EF4-FFF2-40B4-BE49-F238E27FC236}">
                  <a16:creationId xmlns:a16="http://schemas.microsoft.com/office/drawing/2014/main" id="{20914814-9B08-4C39-871C-44419FBBC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pic>
          <p:nvPicPr>
            <p:cNvPr id="46" name="Grafik 45" descr="Liste">
              <a:extLst>
                <a:ext uri="{FF2B5EF4-FFF2-40B4-BE49-F238E27FC236}">
                  <a16:creationId xmlns:a16="http://schemas.microsoft.com/office/drawing/2014/main" id="{8C304710-E30F-4F1D-87A0-D433BBC2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03049" y="5455024"/>
              <a:ext cx="332462" cy="306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671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Button allgemeine Einstellungen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Neues Fenster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6D71D41-2579-4818-A47F-9B4AB962A5D8}"/>
              </a:ext>
            </a:extLst>
          </p:cNvPr>
          <p:cNvGrpSpPr/>
          <p:nvPr/>
        </p:nvGrpSpPr>
        <p:grpSpPr>
          <a:xfrm>
            <a:off x="7722979" y="69574"/>
            <a:ext cx="3551583" cy="6718852"/>
            <a:chOff x="2497169" y="1108332"/>
            <a:chExt cx="3551583" cy="6718852"/>
          </a:xfrm>
        </p:grpSpPr>
        <p:pic>
          <p:nvPicPr>
            <p:cNvPr id="28" name="Bildplatzhalter 5">
              <a:extLst>
                <a:ext uri="{FF2B5EF4-FFF2-40B4-BE49-F238E27FC236}">
                  <a16:creationId xmlns:a16="http://schemas.microsoft.com/office/drawing/2014/main" id="{B1475AA2-30FC-4E50-AB9E-7B64C039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6CAFE2E-D106-4067-B27B-448C6FDB4785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9E1B27C-882E-42E7-AB5F-6015C4FD617E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43" name="Grafik 42" descr="Zahnrad">
              <a:extLst>
                <a:ext uri="{FF2B5EF4-FFF2-40B4-BE49-F238E27FC236}">
                  <a16:creationId xmlns:a16="http://schemas.microsoft.com/office/drawing/2014/main" id="{61F2208A-A3F8-4A3C-A884-31971E1A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3760829B-68DB-43BC-887A-CAB708CFA26A}"/>
              </a:ext>
            </a:extLst>
          </p:cNvPr>
          <p:cNvSpPr txBox="1"/>
          <p:nvPr/>
        </p:nvSpPr>
        <p:spPr>
          <a:xfrm>
            <a:off x="8100900" y="1230176"/>
            <a:ext cx="132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Einstellungen</a:t>
            </a:r>
          </a:p>
        </p:txBody>
      </p:sp>
    </p:spTree>
    <p:extLst>
      <p:ext uri="{BB962C8B-B14F-4D97-AF65-F5344CB8AC3E}">
        <p14:creationId xmlns:p14="http://schemas.microsoft.com/office/powerpoint/2010/main" val="183667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Button spezifische Einstellungen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Neues Fenster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6D71D41-2579-4818-A47F-9B4AB962A5D8}"/>
              </a:ext>
            </a:extLst>
          </p:cNvPr>
          <p:cNvGrpSpPr/>
          <p:nvPr/>
        </p:nvGrpSpPr>
        <p:grpSpPr>
          <a:xfrm>
            <a:off x="7722979" y="69574"/>
            <a:ext cx="3551583" cy="6718852"/>
            <a:chOff x="2497169" y="1108332"/>
            <a:chExt cx="3551583" cy="6718852"/>
          </a:xfrm>
        </p:grpSpPr>
        <p:pic>
          <p:nvPicPr>
            <p:cNvPr id="28" name="Bildplatzhalter 5">
              <a:extLst>
                <a:ext uri="{FF2B5EF4-FFF2-40B4-BE49-F238E27FC236}">
                  <a16:creationId xmlns:a16="http://schemas.microsoft.com/office/drawing/2014/main" id="{B1475AA2-30FC-4E50-AB9E-7B64C039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16CAFE2E-D106-4067-B27B-448C6FDB4785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9E1B27C-882E-42E7-AB5F-6015C4FD617E}"/>
                </a:ext>
              </a:extLst>
            </p:cNvPr>
            <p:cNvSpPr txBox="1"/>
            <p:nvPr/>
          </p:nvSpPr>
          <p:spPr>
            <a:xfrm>
              <a:off x="3994003" y="1524436"/>
              <a:ext cx="12104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pic>
          <p:nvPicPr>
            <p:cNvPr id="43" name="Grafik 42" descr="Zahnrad">
              <a:extLst>
                <a:ext uri="{FF2B5EF4-FFF2-40B4-BE49-F238E27FC236}">
                  <a16:creationId xmlns:a16="http://schemas.microsoft.com/office/drawing/2014/main" id="{61F2208A-A3F8-4A3C-A884-31971E1A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479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6F701-D41B-4475-A9DB-F8B4525A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Motivationssprüche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C05503-9040-43CE-B5E4-38A588B8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 err="1"/>
              <a:t>Todo</a:t>
            </a:r>
            <a:endParaRPr lang="de-DE" sz="1400" dirty="0"/>
          </a:p>
          <a:p>
            <a:pPr lvl="1"/>
            <a:r>
              <a:rPr lang="de-DE" sz="1000" dirty="0"/>
              <a:t>Maximale Länge abklären</a:t>
            </a:r>
          </a:p>
          <a:p>
            <a:r>
              <a:rPr lang="de-DE" sz="1400"/>
              <a:t>1.</a:t>
            </a:r>
            <a:r>
              <a:rPr lang="de-DE" sz="1400" dirty="0"/>
              <a:t> </a:t>
            </a:r>
            <a:endParaRPr lang="de-DE" sz="140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271BFA-43B5-44B0-AC47-61A738DD6FF5}"/>
              </a:ext>
            </a:extLst>
          </p:cNvPr>
          <p:cNvSpPr txBox="1"/>
          <p:nvPr/>
        </p:nvSpPr>
        <p:spPr>
          <a:xfrm>
            <a:off x="9436963" y="230819"/>
            <a:ext cx="25567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Aufschreiben von Motivationen, die jeden Tag oder pro </a:t>
            </a:r>
            <a:r>
              <a:rPr lang="de-DE" sz="1100" dirty="0" err="1"/>
              <a:t>Appaufruf</a:t>
            </a:r>
            <a:r>
              <a:rPr lang="de-DE" sz="1100" dirty="0"/>
              <a:t> zufällig ausgewählt werden.</a:t>
            </a:r>
          </a:p>
        </p:txBody>
      </p:sp>
    </p:spTree>
    <p:extLst>
      <p:ext uri="{BB962C8B-B14F-4D97-AF65-F5344CB8AC3E}">
        <p14:creationId xmlns:p14="http://schemas.microsoft.com/office/powerpoint/2010/main" val="24845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Breitbild</PresentationFormat>
  <Paragraphs>87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Programming Rules</vt:lpstr>
      <vt:lpstr>Übersicht</vt:lpstr>
      <vt:lpstr>MAIN PAGE</vt:lpstr>
      <vt:lpstr>Button Prüfung hinzufügen</vt:lpstr>
      <vt:lpstr>Button Prüfung 1</vt:lpstr>
      <vt:lpstr>Button allgemeine Einstellungen</vt:lpstr>
      <vt:lpstr>Button spezifische Einstellungen</vt:lpstr>
      <vt:lpstr>Motivationssprüche</vt:lpstr>
      <vt:lpstr>Ideensammlung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Meyer</dc:creator>
  <cp:lastModifiedBy>Felix Meyer</cp:lastModifiedBy>
  <cp:revision>16</cp:revision>
  <dcterms:created xsi:type="dcterms:W3CDTF">2021-01-15T19:21:43Z</dcterms:created>
  <dcterms:modified xsi:type="dcterms:W3CDTF">2021-01-25T15:37:10Z</dcterms:modified>
</cp:coreProperties>
</file>