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2" r:id="rId6"/>
    <p:sldId id="264" r:id="rId7"/>
    <p:sldId id="263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ECF84-48B1-43D3-AC64-911443B6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Ideensammlung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52AA8-25D1-4A60-B34D-DE0884BC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Fortschrittsbalken</a:t>
            </a:r>
          </a:p>
          <a:p>
            <a:pPr lvl="1"/>
            <a:r>
              <a:rPr lang="de-DE" dirty="0"/>
              <a:t>Idee1: als Hintergrund von Prüfung 1</a:t>
            </a:r>
          </a:p>
          <a:p>
            <a:pPr lvl="1"/>
            <a:r>
              <a:rPr lang="de-DE" dirty="0"/>
              <a:t>Idee2: als schmaler Balken unter Prüfung 1</a:t>
            </a:r>
          </a:p>
          <a:p>
            <a:r>
              <a:rPr lang="de-DE" dirty="0"/>
              <a:t>Motivationssprüche unter Infoleiste</a:t>
            </a:r>
          </a:p>
          <a:p>
            <a:r>
              <a:rPr lang="de-DE" dirty="0"/>
              <a:t>Ab 10.000 Downloads auf Freemium umsteigen (Werbebalken unten)</a:t>
            </a:r>
          </a:p>
          <a:p>
            <a:r>
              <a:rPr lang="de-DE" dirty="0"/>
              <a:t>(Aufklappbares Menü zum Abchecken von </a:t>
            </a:r>
            <a:r>
              <a:rPr lang="de-DE" dirty="0" err="1"/>
              <a:t>Todos</a:t>
            </a:r>
            <a:r>
              <a:rPr lang="de-DE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11843E-DB97-4F9E-9B56-663D4530A34A}"/>
              </a:ext>
            </a:extLst>
          </p:cNvPr>
          <p:cNvSpPr txBox="1"/>
          <p:nvPr/>
        </p:nvSpPr>
        <p:spPr>
          <a:xfrm>
            <a:off x="9614516" y="226670"/>
            <a:ext cx="240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Spontane Ideen schnell aufschreiben</a:t>
            </a:r>
          </a:p>
          <a:p>
            <a:r>
              <a:rPr lang="de-DE" sz="1100" dirty="0"/>
              <a:t>Zunächst besprechen und abstimmen</a:t>
            </a:r>
          </a:p>
          <a:p>
            <a:r>
              <a:rPr lang="de-DE" sz="1100" dirty="0"/>
              <a:t>Anschließend Umsetzung ins Design</a:t>
            </a:r>
          </a:p>
        </p:txBody>
      </p:sp>
    </p:spTree>
    <p:extLst>
      <p:ext uri="{BB962C8B-B14F-4D97-AF65-F5344CB8AC3E}">
        <p14:creationId xmlns:p14="http://schemas.microsoft.com/office/powerpoint/2010/main" val="330980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7F6B-DC84-470C-9999-56EBF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6463-A891-4AE0-9913-94B7EAB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Button Prüfung hinzufügen</a:t>
            </a:r>
          </a:p>
          <a:p>
            <a:r>
              <a:rPr lang="de-DE" dirty="0"/>
              <a:t>Button Prüfung 1</a:t>
            </a:r>
          </a:p>
          <a:p>
            <a:r>
              <a:rPr lang="de-DE" dirty="0"/>
              <a:t>Button allgemeine Einstellungen</a:t>
            </a:r>
          </a:p>
          <a:p>
            <a:r>
              <a:rPr lang="de-DE" dirty="0"/>
              <a:t>Button spezifische Einstellungen</a:t>
            </a:r>
          </a:p>
          <a:p>
            <a:r>
              <a:rPr lang="de-DE" dirty="0"/>
              <a:t>Motivationssprüche</a:t>
            </a:r>
          </a:p>
          <a:p>
            <a:r>
              <a:rPr lang="de-DE" dirty="0"/>
              <a:t>Ideensammlung</a:t>
            </a:r>
          </a:p>
        </p:txBody>
      </p:sp>
    </p:spTree>
    <p:extLst>
      <p:ext uri="{BB962C8B-B14F-4D97-AF65-F5344CB8AC3E}">
        <p14:creationId xmlns:p14="http://schemas.microsoft.com/office/powerpoint/2010/main" val="3611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Allgemeine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Spezifische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hinzufügen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2" name="Bildplatzhalter 5">
            <a:extLst>
              <a:ext uri="{FF2B5EF4-FFF2-40B4-BE49-F238E27FC236}">
                <a16:creationId xmlns:a16="http://schemas.microsoft.com/office/drawing/2014/main" id="{145FB0E9-6E2B-4B3E-AB5B-E1A807A67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4630" r="31726" b="4139"/>
          <a:stretch/>
        </p:blipFill>
        <p:spPr>
          <a:xfrm>
            <a:off x="7665578" y="107245"/>
            <a:ext cx="3551583" cy="67188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E16BAE-C80E-43A1-B01A-AAEDC86E5408}"/>
              </a:ext>
            </a:extLst>
          </p:cNvPr>
          <p:cNvSpPr txBox="1"/>
          <p:nvPr/>
        </p:nvSpPr>
        <p:spPr>
          <a:xfrm>
            <a:off x="8008221" y="485678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Examstracker</a:t>
            </a:r>
            <a:endParaRPr lang="de-DE" sz="16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5EFC70-CEBD-4715-A6E9-2BA21D6342A5}"/>
              </a:ext>
            </a:extLst>
          </p:cNvPr>
          <p:cNvSpPr txBox="1"/>
          <p:nvPr/>
        </p:nvSpPr>
        <p:spPr>
          <a:xfrm>
            <a:off x="9196318" y="485678"/>
            <a:ext cx="121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Fr., 15.01.21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195513-EC03-4BBB-85BB-E3B68E8E1670}"/>
              </a:ext>
            </a:extLst>
          </p:cNvPr>
          <p:cNvSpPr txBox="1"/>
          <p:nvPr/>
        </p:nvSpPr>
        <p:spPr>
          <a:xfrm>
            <a:off x="8484975" y="1585182"/>
            <a:ext cx="99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Prüfung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3C554E-E64A-498F-BB18-DD1E4017BE79}"/>
              </a:ext>
            </a:extLst>
          </p:cNvPr>
          <p:cNvSpPr txBox="1"/>
          <p:nvPr/>
        </p:nvSpPr>
        <p:spPr>
          <a:xfrm>
            <a:off x="8484975" y="2099334"/>
            <a:ext cx="998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Prüfung 2</a:t>
            </a:r>
          </a:p>
        </p:txBody>
      </p:sp>
      <p:pic>
        <p:nvPicPr>
          <p:cNvPr id="17" name="Grafik 16" descr="Bücher">
            <a:extLst>
              <a:ext uri="{FF2B5EF4-FFF2-40B4-BE49-F238E27FC236}">
                <a16:creationId xmlns:a16="http://schemas.microsoft.com/office/drawing/2014/main" id="{1F84D36E-7285-4303-93C2-835AD1DB5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3292" y="1122327"/>
            <a:ext cx="270441" cy="270441"/>
          </a:xfrm>
          <a:prstGeom prst="rect">
            <a:avLst/>
          </a:prstGeom>
        </p:spPr>
      </p:pic>
      <p:pic>
        <p:nvPicPr>
          <p:cNvPr id="18" name="Grafik 17" descr="Videokamera">
            <a:extLst>
              <a:ext uri="{FF2B5EF4-FFF2-40B4-BE49-F238E27FC236}">
                <a16:creationId xmlns:a16="http://schemas.microsoft.com/office/drawing/2014/main" id="{BFE638E9-2665-4536-9E74-1EE3493EF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846" y="1066767"/>
            <a:ext cx="364288" cy="364288"/>
          </a:xfrm>
          <a:prstGeom prst="rect">
            <a:avLst/>
          </a:prstGeom>
        </p:spPr>
      </p:pic>
      <p:pic>
        <p:nvPicPr>
          <p:cNvPr id="23" name="Grafik 22" descr="Zahnrad">
            <a:extLst>
              <a:ext uri="{FF2B5EF4-FFF2-40B4-BE49-F238E27FC236}">
                <a16:creationId xmlns:a16="http://schemas.microsoft.com/office/drawing/2014/main" id="{69B1D54A-69EB-4FD5-81C3-6947EEDC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0320" y="385774"/>
            <a:ext cx="438458" cy="438458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EF937E-EB20-43FC-A05B-FB26C8594883}"/>
              </a:ext>
            </a:extLst>
          </p:cNvPr>
          <p:cNvSpPr/>
          <p:nvPr/>
        </p:nvSpPr>
        <p:spPr>
          <a:xfrm>
            <a:off x="8562377" y="5519425"/>
            <a:ext cx="1957669" cy="336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7BC3FEE-C79A-45BE-B867-A133142D89C3}"/>
              </a:ext>
            </a:extLst>
          </p:cNvPr>
          <p:cNvSpPr txBox="1"/>
          <p:nvPr/>
        </p:nvSpPr>
        <p:spPr>
          <a:xfrm>
            <a:off x="8522743" y="5486883"/>
            <a:ext cx="20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Prüfung hinzufügen</a:t>
            </a:r>
          </a:p>
        </p:txBody>
      </p:sp>
      <p:pic>
        <p:nvPicPr>
          <p:cNvPr id="26" name="Grafik 25" descr="Liste">
            <a:extLst>
              <a:ext uri="{FF2B5EF4-FFF2-40B4-BE49-F238E27FC236}">
                <a16:creationId xmlns:a16="http://schemas.microsoft.com/office/drawing/2014/main" id="{D25F34EA-812E-4323-9A9A-1C83BD80A7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59657" y="1104134"/>
            <a:ext cx="332462" cy="306826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07808052-FA38-4325-9036-A1E2BD863D6E}"/>
              </a:ext>
            </a:extLst>
          </p:cNvPr>
          <p:cNvSpPr/>
          <p:nvPr/>
        </p:nvSpPr>
        <p:spPr>
          <a:xfrm>
            <a:off x="8147085" y="1589844"/>
            <a:ext cx="324000" cy="32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002BFD4-2F89-49DF-B1DD-E7D385538FEE}"/>
              </a:ext>
            </a:extLst>
          </p:cNvPr>
          <p:cNvSpPr/>
          <p:nvPr/>
        </p:nvSpPr>
        <p:spPr>
          <a:xfrm>
            <a:off x="8152255" y="2104536"/>
            <a:ext cx="324000" cy="32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D5F13F-28F6-4D7E-B359-F1284DF477E5}"/>
              </a:ext>
            </a:extLst>
          </p:cNvPr>
          <p:cNvSpPr txBox="1"/>
          <p:nvPr/>
        </p:nvSpPr>
        <p:spPr>
          <a:xfrm>
            <a:off x="8175920" y="1585615"/>
            <a:ext cx="26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D987787-D4C1-4776-9932-1641A4054E08}"/>
              </a:ext>
            </a:extLst>
          </p:cNvPr>
          <p:cNvSpPr txBox="1"/>
          <p:nvPr/>
        </p:nvSpPr>
        <p:spPr>
          <a:xfrm>
            <a:off x="8127372" y="2094211"/>
            <a:ext cx="43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A903D83-F129-4542-9782-AD67225DE3DE}"/>
              </a:ext>
            </a:extLst>
          </p:cNvPr>
          <p:cNvSpPr txBox="1"/>
          <p:nvPr/>
        </p:nvSpPr>
        <p:spPr>
          <a:xfrm>
            <a:off x="10247712" y="1585182"/>
            <a:ext cx="26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85229C3-4F07-4856-A34F-80719B266EE6}"/>
              </a:ext>
            </a:extLst>
          </p:cNvPr>
          <p:cNvSpPr txBox="1"/>
          <p:nvPr/>
        </p:nvSpPr>
        <p:spPr>
          <a:xfrm>
            <a:off x="9465335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FEB113D-3827-4608-9EDA-0756492C150D}"/>
              </a:ext>
            </a:extLst>
          </p:cNvPr>
          <p:cNvSpPr txBox="1"/>
          <p:nvPr/>
        </p:nvSpPr>
        <p:spPr>
          <a:xfrm>
            <a:off x="9859846" y="1585615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A748C76-68A3-4605-B0C9-94725566CEEA}"/>
              </a:ext>
            </a:extLst>
          </p:cNvPr>
          <p:cNvSpPr txBox="1"/>
          <p:nvPr/>
        </p:nvSpPr>
        <p:spPr>
          <a:xfrm>
            <a:off x="9548867" y="1585182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258C72-5A71-4151-BC5A-EE39B6752B52}"/>
              </a:ext>
            </a:extLst>
          </p:cNvPr>
          <p:cNvSpPr txBox="1"/>
          <p:nvPr/>
        </p:nvSpPr>
        <p:spPr>
          <a:xfrm>
            <a:off x="9859846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E20937-6FF4-4D4B-8891-FF884F89504E}"/>
              </a:ext>
            </a:extLst>
          </p:cNvPr>
          <p:cNvSpPr txBox="1"/>
          <p:nvPr/>
        </p:nvSpPr>
        <p:spPr>
          <a:xfrm>
            <a:off x="10232945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pic>
        <p:nvPicPr>
          <p:cNvPr id="6" name="Grafik 5" descr="Zahnräder">
            <a:extLst>
              <a:ext uri="{FF2B5EF4-FFF2-40B4-BE49-F238E27FC236}">
                <a16:creationId xmlns:a16="http://schemas.microsoft.com/office/drawing/2014/main" id="{1522834B-FF2C-406C-B4D4-84796ABD65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9549" y="1648731"/>
            <a:ext cx="206226" cy="206226"/>
          </a:xfrm>
          <a:prstGeom prst="rect">
            <a:avLst/>
          </a:prstGeom>
        </p:spPr>
      </p:pic>
      <p:pic>
        <p:nvPicPr>
          <p:cNvPr id="31" name="Grafik 30" descr="Zahnräder">
            <a:extLst>
              <a:ext uri="{FF2B5EF4-FFF2-40B4-BE49-F238E27FC236}">
                <a16:creationId xmlns:a16="http://schemas.microsoft.com/office/drawing/2014/main" id="{35212977-AA86-48B4-9126-8483B0BB6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9549" y="2160375"/>
            <a:ext cx="206226" cy="2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Namen der Prüfung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Prüfungsdatum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Anzahl der zu erledigenden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Zurückfunktion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bestätigen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 aller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8297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4284662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Dasselbe Fenster wie Prüfung hinzufügen?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12660E2-AC32-4DDF-A617-EE47858FE3A1}"/>
              </a:ext>
            </a:extLst>
          </p:cNvPr>
          <p:cNvGrpSpPr/>
          <p:nvPr/>
        </p:nvGrpSpPr>
        <p:grpSpPr>
          <a:xfrm>
            <a:off x="76721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4EE030BD-AC1E-445C-AC08-FED71C6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69AE604-567F-496A-821E-071087186BE7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4AA2E38-EA96-4AD1-AC7C-3029F7754E11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31" name="Grafik 30" descr="Bücher">
              <a:extLst>
                <a:ext uri="{FF2B5EF4-FFF2-40B4-BE49-F238E27FC236}">
                  <a16:creationId xmlns:a16="http://schemas.microsoft.com/office/drawing/2014/main" id="{C3B812DA-1BE3-43F2-A246-3F7271F1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42" name="Grafik 41" descr="Videokamera">
              <a:extLst>
                <a:ext uri="{FF2B5EF4-FFF2-40B4-BE49-F238E27FC236}">
                  <a16:creationId xmlns:a16="http://schemas.microsoft.com/office/drawing/2014/main" id="{42D467CA-2722-4F21-852F-277FA48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20914814-9B08-4C39-871C-44419FBB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46" name="Grafik 45" descr="Liste">
              <a:extLst>
                <a:ext uri="{FF2B5EF4-FFF2-40B4-BE49-F238E27FC236}">
                  <a16:creationId xmlns:a16="http://schemas.microsoft.com/office/drawing/2014/main" id="{8C304710-E30F-4F1D-87A0-D433BBC2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allgemeine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60829B-68DB-43BC-887A-CAB708CFA26A}"/>
              </a:ext>
            </a:extLst>
          </p:cNvPr>
          <p:cNvSpPr txBox="1"/>
          <p:nvPr/>
        </p:nvSpPr>
        <p:spPr>
          <a:xfrm>
            <a:off x="8100900" y="1230176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366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spezifische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7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6F701-D41B-4475-A9DB-F8B4525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Motivationssprüche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05503-9040-43CE-B5E4-38A588B8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err="1"/>
              <a:t>Todo</a:t>
            </a:r>
            <a:endParaRPr lang="de-DE" sz="1400" dirty="0"/>
          </a:p>
          <a:p>
            <a:pPr lvl="1"/>
            <a:r>
              <a:rPr lang="de-DE" sz="1000" dirty="0"/>
              <a:t>Maximale Länge abklären</a:t>
            </a:r>
          </a:p>
          <a:p>
            <a:r>
              <a:rPr lang="de-DE" sz="1400"/>
              <a:t>1.</a:t>
            </a:r>
            <a:r>
              <a:rPr lang="de-DE" sz="1400" dirty="0"/>
              <a:t> </a:t>
            </a:r>
            <a:endParaRPr lang="de-DE" sz="14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271BFA-43B5-44B0-AC47-61A738DD6FF5}"/>
              </a:ext>
            </a:extLst>
          </p:cNvPr>
          <p:cNvSpPr txBox="1"/>
          <p:nvPr/>
        </p:nvSpPr>
        <p:spPr>
          <a:xfrm>
            <a:off x="9436963" y="230819"/>
            <a:ext cx="2556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Aufschreiben von Motivationen, die jeden Tag oder pro </a:t>
            </a:r>
            <a:r>
              <a:rPr lang="de-DE" sz="1100" dirty="0" err="1"/>
              <a:t>Appaufruf</a:t>
            </a:r>
            <a:r>
              <a:rPr lang="de-DE" sz="1100" dirty="0"/>
              <a:t> zufällig ausgewählt werden.</a:t>
            </a:r>
          </a:p>
        </p:txBody>
      </p:sp>
    </p:spTree>
    <p:extLst>
      <p:ext uri="{BB962C8B-B14F-4D97-AF65-F5344CB8AC3E}">
        <p14:creationId xmlns:p14="http://schemas.microsoft.com/office/powerpoint/2010/main" val="2484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84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Programming Rules</vt:lpstr>
      <vt:lpstr>Übersicht</vt:lpstr>
      <vt:lpstr>MAIN PAGE</vt:lpstr>
      <vt:lpstr>Button Prüfung hinzufügen</vt:lpstr>
      <vt:lpstr>Button Prüfung 1</vt:lpstr>
      <vt:lpstr>Button allgemeine Einstellungen</vt:lpstr>
      <vt:lpstr>Button spezifische Einstellungen</vt:lpstr>
      <vt:lpstr>Motivationssprüche</vt:lpstr>
      <vt:lpstr>Ideensammlung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Yannik Strieben</cp:lastModifiedBy>
  <cp:revision>15</cp:revision>
  <dcterms:created xsi:type="dcterms:W3CDTF">2021-01-15T19:21:43Z</dcterms:created>
  <dcterms:modified xsi:type="dcterms:W3CDTF">2021-01-16T18:23:53Z</dcterms:modified>
</cp:coreProperties>
</file>