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5" r:id="rId4"/>
    <p:sldId id="257" r:id="rId5"/>
    <p:sldId id="262" r:id="rId6"/>
    <p:sldId id="264" r:id="rId7"/>
    <p:sldId id="263" r:id="rId8"/>
    <p:sldId id="268" r:id="rId9"/>
    <p:sldId id="267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58F1AC-81B3-4E13-B168-9F905D652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91D7EF8-4346-4BD7-8157-68659A214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0EB10E-8831-4161-B0D2-400D8E09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83979D-6919-4774-B402-B4B81178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A9DCC5-2586-4C9D-B497-686E4A748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24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E22A98-F63F-42DA-B3DA-C907C852F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15389C-97E8-409F-BC0F-BB73432D7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B4086D-E888-48FC-BEDF-5E147633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1E6B8-C2AF-4B91-8442-B399A684C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4A24C5-CDC6-48FF-838B-0D011D50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969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6A05BA5-02EA-441F-A430-1EF644B96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424B48-19A2-42C2-9D58-5645B5C65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D2D55-A3A2-46E9-84F5-8AA7CAA83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854E9C-FBA6-4F85-B29B-BF6CA3C2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34CB7A-7849-40C4-B9A7-B9FCDED2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28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C6EF4-966D-418F-905E-658A8D1C8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BE8E40-A778-47A7-941B-69D62AFB1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83C498-82C7-4687-949A-CA6471DAB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BE3B76-FA7C-4219-8B6A-E67153654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009E38-BAAB-45E1-9384-7CE19021E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67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76E92A-DCFB-4836-B863-7796E92E4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913472-B36E-4F52-96CF-B6C82385D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6F01E5-5CFD-415F-90A4-C5F0DAF90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A64425-CA15-4380-9176-51216581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761E1B-0E06-4946-9864-246E90B1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03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3D57FE-965E-4C6C-AAB2-25843B56F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33798A-30B8-434C-8EA0-8942B3564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C128C5-9774-4EF2-82C4-2E41116CB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19DD26-CB96-40D7-9914-AD4CA2DEF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DB748C-483A-42A4-BE73-CC929BF9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EAB891-E361-41AD-9007-271743961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264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549F3F-E0AD-43AE-88C9-D1FC179F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BA5EF2-9F77-45F9-89BD-00F3C87DB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1924E1-51C4-4459-B181-279B7449A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2E3334-46DB-42DC-BFA6-EAF67124C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61EE654-B1F6-442C-A895-38EA1EC4BE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B6C5645-F9C9-433D-B709-9A241F91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43AA75A-9E19-4C30-8843-B73FABDD5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CBCB19E-ED91-4393-A70C-D99759B8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72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FBA4E-793E-439E-9030-D324B6E95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CBBE626-ABB9-4765-8164-B24BC542B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D23207-21BE-48B6-8E82-23805B0DE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B6F196-C943-461D-9131-7869F380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337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E55567-12D2-49FE-9627-FB932152D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1CCA9E7-9E72-4461-84B1-95168249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97416D-75E0-4FDB-BDDC-3CB2FE56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220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0FB2D5-B65C-42C5-99AE-B4BBD5C82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F8371C-48D4-4303-9EDE-C022FE5CD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2706DC-9F32-4703-AC47-D121C429E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6949F3-5EA4-4C58-9D28-D36BC545D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1F58E3-3777-469C-8F7C-C2349CCC6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A9BCEB-F998-4A61-A8DB-24159466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6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763528-0EE1-486C-936E-75A238D51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71B8019-8D55-4999-AB2F-D0C7EB416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6D9F73-F2AC-4E00-BF68-219393BED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8C30AD-3442-40BC-B68C-3DF4B3E46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65AF28-04C7-4308-90A9-B136401C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C5535D-D162-41A4-A6E0-5E36D766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52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84EA21A-1C81-4DC5-99E9-1888138E4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31A08E-9544-488B-A68D-DA2843785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015CB1-CFEF-4677-8E48-759ACC012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5688D-1BD8-47D4-838D-2584F5FD8232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F680AF-9DF9-4A98-B142-B5DD4C75D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4B2007-8BBD-4B6D-8F3A-94CDE26D3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35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47F8711-B914-4AC2-A84B-46FFAFB6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B145AB0-FA97-4C9D-BF18-979B9D021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87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FECF84-48B1-43D3-AC64-911443B6B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Ideensammlung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A52AA8-25D1-4A60-B34D-DE0884BCC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Fortschrittsbalken</a:t>
            </a:r>
          </a:p>
          <a:p>
            <a:pPr lvl="1"/>
            <a:r>
              <a:rPr lang="de-DE" dirty="0"/>
              <a:t>Idee1: als Hintergrund von Prüfung 1</a:t>
            </a:r>
          </a:p>
          <a:p>
            <a:pPr lvl="1"/>
            <a:r>
              <a:rPr lang="de-DE" dirty="0"/>
              <a:t>Idee2: als schmaler Balken unter Prüfung 1</a:t>
            </a:r>
          </a:p>
          <a:p>
            <a:r>
              <a:rPr lang="de-DE" dirty="0"/>
              <a:t>Motivationssprüche unter Infoleiste</a:t>
            </a:r>
          </a:p>
          <a:p>
            <a:r>
              <a:rPr lang="de-DE" dirty="0"/>
              <a:t>Ab 10.000 Downloads auf Freemium umsteigen (Werbebalken unten)</a:t>
            </a:r>
          </a:p>
          <a:p>
            <a:r>
              <a:rPr lang="de-DE" dirty="0"/>
              <a:t>(Aufklappbares Menü zum Abchecken von </a:t>
            </a:r>
            <a:r>
              <a:rPr lang="de-DE" dirty="0" err="1"/>
              <a:t>Todos</a:t>
            </a:r>
            <a:r>
              <a:rPr lang="de-DE" dirty="0"/>
              <a:t>)</a:t>
            </a:r>
          </a:p>
          <a:p>
            <a:r>
              <a:rPr lang="de-DE" dirty="0"/>
              <a:t>„Focus“ Checkbox bei </a:t>
            </a:r>
            <a:r>
              <a:rPr lang="de-DE" dirty="0" err="1"/>
              <a:t>add_exam</a:t>
            </a:r>
            <a:r>
              <a:rPr lang="de-DE" dirty="0"/>
              <a:t> </a:t>
            </a:r>
            <a:r>
              <a:rPr lang="de-DE" dirty="0" err="1"/>
              <a:t>fragment</a:t>
            </a:r>
            <a:r>
              <a:rPr lang="de-DE" dirty="0"/>
              <a:t> (für diese Klausur soll sich ausschließlich morgens vorbereitet werden)</a:t>
            </a:r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711843E-DB97-4F9E-9B56-663D4530A34A}"/>
              </a:ext>
            </a:extLst>
          </p:cNvPr>
          <p:cNvSpPr txBox="1"/>
          <p:nvPr/>
        </p:nvSpPr>
        <p:spPr>
          <a:xfrm>
            <a:off x="9614516" y="226670"/>
            <a:ext cx="240584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Spontane Ideen schnell aufschreiben</a:t>
            </a:r>
          </a:p>
          <a:p>
            <a:r>
              <a:rPr lang="de-DE" sz="1100" dirty="0"/>
              <a:t>Zunächst besprechen und abstimmen</a:t>
            </a:r>
          </a:p>
          <a:p>
            <a:r>
              <a:rPr lang="de-DE" sz="1100" dirty="0"/>
              <a:t>Anschließend Umsetzung ins Design</a:t>
            </a:r>
          </a:p>
        </p:txBody>
      </p:sp>
    </p:spTree>
    <p:extLst>
      <p:ext uri="{BB962C8B-B14F-4D97-AF65-F5344CB8AC3E}">
        <p14:creationId xmlns:p14="http://schemas.microsoft.com/office/powerpoint/2010/main" val="3309805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080DD7-AE4A-4013-B6BC-6F5308754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1352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Programming</a:t>
            </a:r>
            <a:r>
              <a:rPr lang="de-DE" dirty="0"/>
              <a:t> Rules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08F4FB-B9FE-4773-94EA-1E267352B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8362"/>
            <a:ext cx="10515600" cy="5218601"/>
          </a:xfrm>
        </p:spPr>
        <p:txBody>
          <a:bodyPr/>
          <a:lstStyle/>
          <a:p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names</a:t>
            </a:r>
            <a:r>
              <a:rPr lang="de-DE" dirty="0"/>
              <a:t>:</a:t>
            </a:r>
          </a:p>
          <a:p>
            <a:r>
              <a:rPr lang="de-DE" dirty="0"/>
              <a:t>Variables </a:t>
            </a:r>
            <a:r>
              <a:rPr lang="de-DE" dirty="0" err="1"/>
              <a:t>names</a:t>
            </a:r>
            <a:r>
              <a:rPr lang="de-DE" dirty="0"/>
              <a:t>:</a:t>
            </a:r>
          </a:p>
          <a:p>
            <a:r>
              <a:rPr lang="de-DE"/>
              <a:t>Comments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7971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A17F6B-DC84-470C-9999-56EBF04AB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2D6463-A891-4AE0-9913-94B7EABEA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Main Page</a:t>
            </a:r>
          </a:p>
          <a:p>
            <a:r>
              <a:rPr lang="de-DE" dirty="0"/>
              <a:t>Button Prüfung hinzufügen</a:t>
            </a:r>
          </a:p>
          <a:p>
            <a:r>
              <a:rPr lang="de-DE" dirty="0"/>
              <a:t>Button Prüfung 1</a:t>
            </a:r>
          </a:p>
          <a:p>
            <a:r>
              <a:rPr lang="de-DE" dirty="0"/>
              <a:t>Button allgemeine Einstellungen</a:t>
            </a:r>
          </a:p>
          <a:p>
            <a:r>
              <a:rPr lang="de-DE" dirty="0"/>
              <a:t>Button spezifische Einstellungen</a:t>
            </a:r>
          </a:p>
          <a:p>
            <a:r>
              <a:rPr lang="de-DE" dirty="0"/>
              <a:t>Motivationssprüche</a:t>
            </a:r>
          </a:p>
          <a:p>
            <a:r>
              <a:rPr lang="de-DE" dirty="0"/>
              <a:t>Ideensammlung</a:t>
            </a:r>
          </a:p>
        </p:txBody>
      </p:sp>
    </p:spTree>
    <p:extLst>
      <p:ext uri="{BB962C8B-B14F-4D97-AF65-F5344CB8AC3E}">
        <p14:creationId xmlns:p14="http://schemas.microsoft.com/office/powerpoint/2010/main" val="361103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4C8DA-8CC1-433B-9298-AAFBF636E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1812"/>
          </a:xfrm>
        </p:spPr>
        <p:txBody>
          <a:bodyPr/>
          <a:lstStyle/>
          <a:p>
            <a:r>
              <a:rPr lang="de-DE" dirty="0"/>
              <a:t>MAIN PAGE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A8C5A8-81F8-4CA8-97E7-912C5395D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9012"/>
            <a:ext cx="3932237" cy="48799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Functions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Buttons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Allgemeine Einstellungen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Spezifische Einstellungen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Prüfung 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Prüfung hinzufügen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73" name="Bildplatzhalter 5">
            <a:extLst>
              <a:ext uri="{FF2B5EF4-FFF2-40B4-BE49-F238E27FC236}">
                <a16:creationId xmlns:a16="http://schemas.microsoft.com/office/drawing/2014/main" id="{978729DD-5CFC-4BC2-BD32-36382FAA77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05" t="4630" r="31726" b="4139"/>
          <a:stretch/>
        </p:blipFill>
        <p:spPr>
          <a:xfrm>
            <a:off x="7665578" y="107245"/>
            <a:ext cx="3551583" cy="6718852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1D66978D-B7C2-4CB2-93A2-CC1305515604}"/>
              </a:ext>
            </a:extLst>
          </p:cNvPr>
          <p:cNvSpPr txBox="1"/>
          <p:nvPr/>
        </p:nvSpPr>
        <p:spPr>
          <a:xfrm>
            <a:off x="8008221" y="485678"/>
            <a:ext cx="1326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/>
              <a:t>Examstracker</a:t>
            </a:r>
            <a:endParaRPr lang="de-DE" sz="1600" b="1" dirty="0"/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07B7D845-FD10-42B5-A1BC-E68496040719}"/>
              </a:ext>
            </a:extLst>
          </p:cNvPr>
          <p:cNvSpPr txBox="1"/>
          <p:nvPr/>
        </p:nvSpPr>
        <p:spPr>
          <a:xfrm>
            <a:off x="9196318" y="485678"/>
            <a:ext cx="1210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Fr., 15.01.21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8AD8172D-7433-4D16-836C-757C464D3410}"/>
              </a:ext>
            </a:extLst>
          </p:cNvPr>
          <p:cNvSpPr txBox="1"/>
          <p:nvPr/>
        </p:nvSpPr>
        <p:spPr>
          <a:xfrm>
            <a:off x="8484975" y="1585182"/>
            <a:ext cx="992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Prüfung 1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B7A01298-B2CA-47E9-B835-980AC881B8CA}"/>
              </a:ext>
            </a:extLst>
          </p:cNvPr>
          <p:cNvSpPr txBox="1"/>
          <p:nvPr/>
        </p:nvSpPr>
        <p:spPr>
          <a:xfrm>
            <a:off x="8484975" y="2099334"/>
            <a:ext cx="1057762" cy="374571"/>
          </a:xfrm>
          <a:prstGeom prst="round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de-DE" sz="1600" dirty="0"/>
              <a:t>Prüfung 2</a:t>
            </a:r>
          </a:p>
        </p:txBody>
      </p:sp>
      <p:pic>
        <p:nvPicPr>
          <p:cNvPr id="78" name="Grafik 77" descr="Bücher">
            <a:extLst>
              <a:ext uri="{FF2B5EF4-FFF2-40B4-BE49-F238E27FC236}">
                <a16:creationId xmlns:a16="http://schemas.microsoft.com/office/drawing/2014/main" id="{5520338A-DDFD-4910-99A7-A661454F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23292" y="1122327"/>
            <a:ext cx="270441" cy="270441"/>
          </a:xfrm>
          <a:prstGeom prst="rect">
            <a:avLst/>
          </a:prstGeom>
        </p:spPr>
      </p:pic>
      <p:pic>
        <p:nvPicPr>
          <p:cNvPr id="79" name="Grafik 78" descr="Videokamera">
            <a:extLst>
              <a:ext uri="{FF2B5EF4-FFF2-40B4-BE49-F238E27FC236}">
                <a16:creationId xmlns:a16="http://schemas.microsoft.com/office/drawing/2014/main" id="{1D6DED47-EC09-416B-9325-F95FD28697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59846" y="1066767"/>
            <a:ext cx="364288" cy="364288"/>
          </a:xfrm>
          <a:prstGeom prst="rect">
            <a:avLst/>
          </a:prstGeom>
        </p:spPr>
      </p:pic>
      <p:pic>
        <p:nvPicPr>
          <p:cNvPr id="80" name="Grafik 79" descr="Zahnrad">
            <a:extLst>
              <a:ext uri="{FF2B5EF4-FFF2-40B4-BE49-F238E27FC236}">
                <a16:creationId xmlns:a16="http://schemas.microsoft.com/office/drawing/2014/main" id="{34F1A185-FB5A-4DB8-AD96-186A837416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60320" y="385774"/>
            <a:ext cx="438458" cy="438458"/>
          </a:xfrm>
          <a:prstGeom prst="rect">
            <a:avLst/>
          </a:prstGeom>
        </p:spPr>
      </p:pic>
      <p:sp>
        <p:nvSpPr>
          <p:cNvPr id="81" name="Rechteck: abgerundete Ecken 80">
            <a:extLst>
              <a:ext uri="{FF2B5EF4-FFF2-40B4-BE49-F238E27FC236}">
                <a16:creationId xmlns:a16="http://schemas.microsoft.com/office/drawing/2014/main" id="{577B1046-E60F-4EBA-91C3-231C7C78A94F}"/>
              </a:ext>
            </a:extLst>
          </p:cNvPr>
          <p:cNvSpPr/>
          <p:nvPr/>
        </p:nvSpPr>
        <p:spPr>
          <a:xfrm>
            <a:off x="8562377" y="5519425"/>
            <a:ext cx="1957669" cy="336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D35A11DC-DDA7-4A37-B55D-EA621654C993}"/>
              </a:ext>
            </a:extLst>
          </p:cNvPr>
          <p:cNvSpPr txBox="1"/>
          <p:nvPr/>
        </p:nvSpPr>
        <p:spPr>
          <a:xfrm>
            <a:off x="8522743" y="5486883"/>
            <a:ext cx="203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Prüfung hinzufügen</a:t>
            </a:r>
          </a:p>
        </p:txBody>
      </p:sp>
      <p:pic>
        <p:nvPicPr>
          <p:cNvPr id="83" name="Grafik 82" descr="Liste">
            <a:extLst>
              <a:ext uri="{FF2B5EF4-FFF2-40B4-BE49-F238E27FC236}">
                <a16:creationId xmlns:a16="http://schemas.microsoft.com/office/drawing/2014/main" id="{D55E7CEF-35EB-433D-BDE5-6798BA876A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59657" y="1104134"/>
            <a:ext cx="332462" cy="306826"/>
          </a:xfrm>
          <a:prstGeom prst="rect">
            <a:avLst/>
          </a:prstGeom>
        </p:spPr>
      </p:pic>
      <p:sp>
        <p:nvSpPr>
          <p:cNvPr id="84" name="Ellipse 83">
            <a:extLst>
              <a:ext uri="{FF2B5EF4-FFF2-40B4-BE49-F238E27FC236}">
                <a16:creationId xmlns:a16="http://schemas.microsoft.com/office/drawing/2014/main" id="{6D8E1F2F-4C8E-46FC-9A58-8793ACC29C93}"/>
              </a:ext>
            </a:extLst>
          </p:cNvPr>
          <p:cNvSpPr/>
          <p:nvPr/>
        </p:nvSpPr>
        <p:spPr>
          <a:xfrm>
            <a:off x="8147085" y="1589844"/>
            <a:ext cx="324000" cy="324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63B157B6-0BEE-4C55-A295-A7837AD5E44A}"/>
              </a:ext>
            </a:extLst>
          </p:cNvPr>
          <p:cNvSpPr/>
          <p:nvPr/>
        </p:nvSpPr>
        <p:spPr>
          <a:xfrm>
            <a:off x="8152255" y="2104536"/>
            <a:ext cx="324000" cy="324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06A28BCA-5E8B-4AC9-B889-60ACD96D54C9}"/>
              </a:ext>
            </a:extLst>
          </p:cNvPr>
          <p:cNvSpPr txBox="1"/>
          <p:nvPr/>
        </p:nvSpPr>
        <p:spPr>
          <a:xfrm>
            <a:off x="8175920" y="1585615"/>
            <a:ext cx="266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7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EAF0FB0F-EF9F-43E2-8079-8B4DE2101F18}"/>
              </a:ext>
            </a:extLst>
          </p:cNvPr>
          <p:cNvSpPr txBox="1"/>
          <p:nvPr/>
        </p:nvSpPr>
        <p:spPr>
          <a:xfrm>
            <a:off x="8127372" y="2094211"/>
            <a:ext cx="435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12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FF014F7E-2416-41B7-8D6C-EC0AB84D88F2}"/>
              </a:ext>
            </a:extLst>
          </p:cNvPr>
          <p:cNvSpPr txBox="1"/>
          <p:nvPr/>
        </p:nvSpPr>
        <p:spPr>
          <a:xfrm>
            <a:off x="10247712" y="1585182"/>
            <a:ext cx="265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3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50A1E4D2-92DB-4AD2-AE27-182266FBF6AB}"/>
              </a:ext>
            </a:extLst>
          </p:cNvPr>
          <p:cNvSpPr txBox="1"/>
          <p:nvPr/>
        </p:nvSpPr>
        <p:spPr>
          <a:xfrm>
            <a:off x="9465334" y="2099874"/>
            <a:ext cx="1048027" cy="37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600" dirty="0"/>
              <a:t>5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C27BC6E2-0734-483D-8293-056CA1C2B346}"/>
              </a:ext>
            </a:extLst>
          </p:cNvPr>
          <p:cNvSpPr txBox="1"/>
          <p:nvPr/>
        </p:nvSpPr>
        <p:spPr>
          <a:xfrm>
            <a:off x="9859846" y="1585615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3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A96BF972-2557-4BE6-ADE7-258555EB3EF1}"/>
              </a:ext>
            </a:extLst>
          </p:cNvPr>
          <p:cNvSpPr txBox="1"/>
          <p:nvPr/>
        </p:nvSpPr>
        <p:spPr>
          <a:xfrm>
            <a:off x="9548867" y="1585182"/>
            <a:ext cx="45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1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D35D9B75-45BD-4C4F-B0E2-F9BEF88675B5}"/>
              </a:ext>
            </a:extLst>
          </p:cNvPr>
          <p:cNvSpPr txBox="1"/>
          <p:nvPr/>
        </p:nvSpPr>
        <p:spPr>
          <a:xfrm>
            <a:off x="9859846" y="2099874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5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5171D69C-4EF2-4FA0-B2C9-011034B4F6B5}"/>
              </a:ext>
            </a:extLst>
          </p:cNvPr>
          <p:cNvSpPr txBox="1"/>
          <p:nvPr/>
        </p:nvSpPr>
        <p:spPr>
          <a:xfrm>
            <a:off x="10232945" y="2099874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5</a:t>
            </a:r>
          </a:p>
        </p:txBody>
      </p:sp>
      <p:pic>
        <p:nvPicPr>
          <p:cNvPr id="94" name="Grafik 93" descr="Zahnräder">
            <a:extLst>
              <a:ext uri="{FF2B5EF4-FFF2-40B4-BE49-F238E27FC236}">
                <a16:creationId xmlns:a16="http://schemas.microsoft.com/office/drawing/2014/main" id="{ED8E8AD5-9126-4E59-BE32-15D0703D7F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579549" y="1648731"/>
            <a:ext cx="206226" cy="206226"/>
          </a:xfrm>
          <a:prstGeom prst="rect">
            <a:avLst/>
          </a:prstGeom>
        </p:spPr>
      </p:pic>
      <p:pic>
        <p:nvPicPr>
          <p:cNvPr id="95" name="Grafik 94" descr="Zahnräder">
            <a:extLst>
              <a:ext uri="{FF2B5EF4-FFF2-40B4-BE49-F238E27FC236}">
                <a16:creationId xmlns:a16="http://schemas.microsoft.com/office/drawing/2014/main" id="{6C288E2D-294A-4521-BD09-FD42EDA907B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579549" y="2160375"/>
            <a:ext cx="206226" cy="206226"/>
          </a:xfrm>
          <a:prstGeom prst="rect">
            <a:avLst/>
          </a:prstGeom>
        </p:spPr>
      </p:pic>
      <p:sp>
        <p:nvSpPr>
          <p:cNvPr id="96" name="Textfeld 95">
            <a:extLst>
              <a:ext uri="{FF2B5EF4-FFF2-40B4-BE49-F238E27FC236}">
                <a16:creationId xmlns:a16="http://schemas.microsoft.com/office/drawing/2014/main" id="{C758CB84-66BE-46FA-AF5A-6D973F979521}"/>
              </a:ext>
            </a:extLst>
          </p:cNvPr>
          <p:cNvSpPr txBox="1"/>
          <p:nvPr/>
        </p:nvSpPr>
        <p:spPr>
          <a:xfrm>
            <a:off x="8497978" y="2593802"/>
            <a:ext cx="998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Prüfung 3</a:t>
            </a:r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385AA42F-DCE0-4F22-AF53-5F7413D4DC10}"/>
              </a:ext>
            </a:extLst>
          </p:cNvPr>
          <p:cNvSpPr/>
          <p:nvPr/>
        </p:nvSpPr>
        <p:spPr>
          <a:xfrm>
            <a:off x="8165258" y="2599004"/>
            <a:ext cx="324000" cy="324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B78E123F-8D0F-4D89-9665-D99CC9A9A7AB}"/>
              </a:ext>
            </a:extLst>
          </p:cNvPr>
          <p:cNvSpPr txBox="1"/>
          <p:nvPr/>
        </p:nvSpPr>
        <p:spPr>
          <a:xfrm>
            <a:off x="8140375" y="2588679"/>
            <a:ext cx="435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15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E74C335E-3F23-43C6-B736-D79AE4562F01}"/>
              </a:ext>
            </a:extLst>
          </p:cNvPr>
          <p:cNvSpPr txBox="1"/>
          <p:nvPr/>
        </p:nvSpPr>
        <p:spPr>
          <a:xfrm>
            <a:off x="9478338" y="259380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5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B47BC6F7-32E6-46D5-B0A5-9D65901E8C33}"/>
              </a:ext>
            </a:extLst>
          </p:cNvPr>
          <p:cNvSpPr txBox="1"/>
          <p:nvPr/>
        </p:nvSpPr>
        <p:spPr>
          <a:xfrm>
            <a:off x="9872849" y="259434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5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F01F8F38-AD50-43F5-944D-CC0D5FF05A45}"/>
              </a:ext>
            </a:extLst>
          </p:cNvPr>
          <p:cNvSpPr txBox="1"/>
          <p:nvPr/>
        </p:nvSpPr>
        <p:spPr>
          <a:xfrm>
            <a:off x="10245948" y="259434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5</a:t>
            </a:r>
          </a:p>
        </p:txBody>
      </p:sp>
      <p:pic>
        <p:nvPicPr>
          <p:cNvPr id="102" name="Grafik 101" descr="Zahnräder">
            <a:extLst>
              <a:ext uri="{FF2B5EF4-FFF2-40B4-BE49-F238E27FC236}">
                <a16:creationId xmlns:a16="http://schemas.microsoft.com/office/drawing/2014/main" id="{C1F02F87-3BB8-43D1-B8EF-008BB13C075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592552" y="2654843"/>
            <a:ext cx="206226" cy="206226"/>
          </a:xfrm>
          <a:prstGeom prst="rect">
            <a:avLst/>
          </a:prstGeom>
        </p:spPr>
      </p:pic>
      <p:sp>
        <p:nvSpPr>
          <p:cNvPr id="103" name="Rechteck: abgerundete Ecken 102">
            <a:extLst>
              <a:ext uri="{FF2B5EF4-FFF2-40B4-BE49-F238E27FC236}">
                <a16:creationId xmlns:a16="http://schemas.microsoft.com/office/drawing/2014/main" id="{1A984B13-8DA4-4BC4-9AB6-296E68D49297}"/>
              </a:ext>
            </a:extLst>
          </p:cNvPr>
          <p:cNvSpPr/>
          <p:nvPr/>
        </p:nvSpPr>
        <p:spPr>
          <a:xfrm>
            <a:off x="8522743" y="1880378"/>
            <a:ext cx="1990618" cy="457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Rechteck: abgerundete Ecken 103">
            <a:extLst>
              <a:ext uri="{FF2B5EF4-FFF2-40B4-BE49-F238E27FC236}">
                <a16:creationId xmlns:a16="http://schemas.microsoft.com/office/drawing/2014/main" id="{5267C3AE-A5F8-4CCA-8184-7CCB6EB7C35B}"/>
              </a:ext>
            </a:extLst>
          </p:cNvPr>
          <p:cNvSpPr/>
          <p:nvPr/>
        </p:nvSpPr>
        <p:spPr>
          <a:xfrm>
            <a:off x="8522743" y="1880378"/>
            <a:ext cx="899863" cy="45719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82556B19-F389-4C79-A258-99F41D8AB563}"/>
              </a:ext>
            </a:extLst>
          </p:cNvPr>
          <p:cNvSpPr txBox="1"/>
          <p:nvPr/>
        </p:nvSpPr>
        <p:spPr>
          <a:xfrm>
            <a:off x="9370679" y="1563701"/>
            <a:ext cx="705053" cy="512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B7413EFC-24FB-4198-8BEC-D581E7A5EB67}"/>
              </a:ext>
            </a:extLst>
          </p:cNvPr>
          <p:cNvSpPr txBox="1"/>
          <p:nvPr/>
        </p:nvSpPr>
        <p:spPr>
          <a:xfrm>
            <a:off x="10505810" y="1792170"/>
            <a:ext cx="3797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40%</a:t>
            </a:r>
          </a:p>
        </p:txBody>
      </p:sp>
    </p:spTree>
    <p:extLst>
      <p:ext uri="{BB962C8B-B14F-4D97-AF65-F5344CB8AC3E}">
        <p14:creationId xmlns:p14="http://schemas.microsoft.com/office/powerpoint/2010/main" val="4276640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4C8DA-8CC1-433B-9298-AAFBF636E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656137" cy="531812"/>
          </a:xfrm>
        </p:spPr>
        <p:txBody>
          <a:bodyPr>
            <a:normAutofit/>
          </a:bodyPr>
          <a:lstStyle/>
          <a:p>
            <a:r>
              <a:rPr lang="de-DE" dirty="0"/>
              <a:t>Button Prüfung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A8C5A8-81F8-4CA8-97E7-912C5395D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9012"/>
            <a:ext cx="3932237" cy="48799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Neues Fenster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Functions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Input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Namen der Prüfung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Prüfungsdatum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Anzahl der zu erledigenden Aufgaben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Buttons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Zurückfunktion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Prüfung bestätigen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Labels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Icons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Beschriftung aller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5CC86D33-55B8-4E41-B6A8-7B98B4CD51E5}"/>
              </a:ext>
            </a:extLst>
          </p:cNvPr>
          <p:cNvGrpSpPr/>
          <p:nvPr/>
        </p:nvGrpSpPr>
        <p:grpSpPr>
          <a:xfrm>
            <a:off x="7682974" y="69574"/>
            <a:ext cx="3551583" cy="6718852"/>
            <a:chOff x="2497169" y="1108332"/>
            <a:chExt cx="3551583" cy="6718852"/>
          </a:xfrm>
        </p:grpSpPr>
        <p:pic>
          <p:nvPicPr>
            <p:cNvPr id="32" name="Bildplatzhalter 5">
              <a:extLst>
                <a:ext uri="{FF2B5EF4-FFF2-40B4-BE49-F238E27FC236}">
                  <a16:creationId xmlns:a16="http://schemas.microsoft.com/office/drawing/2014/main" id="{145FB0E9-6E2B-4B3E-AB5B-E1A807A67E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05" t="4630" r="31726" b="4139"/>
            <a:stretch/>
          </p:blipFill>
          <p:spPr>
            <a:xfrm>
              <a:off x="2497169" y="1108332"/>
              <a:ext cx="3551583" cy="6718852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BBE16BAE-C80E-43A1-B01A-AAEDC86E5408}"/>
                </a:ext>
              </a:extLst>
            </p:cNvPr>
            <p:cNvSpPr txBox="1"/>
            <p:nvPr/>
          </p:nvSpPr>
          <p:spPr>
            <a:xfrm>
              <a:off x="2805906" y="1524436"/>
              <a:ext cx="1326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err="1"/>
                <a:t>Examstracker</a:t>
              </a:r>
              <a:endParaRPr lang="de-DE" sz="1600" b="1" dirty="0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7C5EFC70-CEBD-4715-A6E9-2BA21D6342A5}"/>
                </a:ext>
              </a:extLst>
            </p:cNvPr>
            <p:cNvSpPr txBox="1"/>
            <p:nvPr/>
          </p:nvSpPr>
          <p:spPr>
            <a:xfrm>
              <a:off x="3994003" y="1524436"/>
              <a:ext cx="12104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Fr., 15.01.21</a:t>
              </a:r>
            </a:p>
          </p:txBody>
        </p:sp>
        <p:pic>
          <p:nvPicPr>
            <p:cNvPr id="17" name="Grafik 16" descr="Bücher">
              <a:extLst>
                <a:ext uri="{FF2B5EF4-FFF2-40B4-BE49-F238E27FC236}">
                  <a16:creationId xmlns:a16="http://schemas.microsoft.com/office/drawing/2014/main" id="{1F84D36E-7285-4303-93C2-835AD1DB5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4060" y="4471854"/>
              <a:ext cx="270441" cy="270441"/>
            </a:xfrm>
            <a:prstGeom prst="rect">
              <a:avLst/>
            </a:prstGeom>
          </p:spPr>
        </p:pic>
        <p:pic>
          <p:nvPicPr>
            <p:cNvPr id="18" name="Grafik 17" descr="Videokamera">
              <a:extLst>
                <a:ext uri="{FF2B5EF4-FFF2-40B4-BE49-F238E27FC236}">
                  <a16:creationId xmlns:a16="http://schemas.microsoft.com/office/drawing/2014/main" id="{BFE638E9-2665-4536-9E74-1EE3493EF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303049" y="4916515"/>
              <a:ext cx="364288" cy="364288"/>
            </a:xfrm>
            <a:prstGeom prst="rect">
              <a:avLst/>
            </a:prstGeom>
          </p:spPr>
        </p:pic>
        <p:pic>
          <p:nvPicPr>
            <p:cNvPr id="23" name="Grafik 22" descr="Zahnrad">
              <a:extLst>
                <a:ext uri="{FF2B5EF4-FFF2-40B4-BE49-F238E27FC236}">
                  <a16:creationId xmlns:a16="http://schemas.microsoft.com/office/drawing/2014/main" id="{69B1D54A-69EB-4FD5-81C3-6947EEDC3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158005" y="1424532"/>
              <a:ext cx="438458" cy="438458"/>
            </a:xfrm>
            <a:prstGeom prst="rect">
              <a:avLst/>
            </a:prstGeom>
          </p:spPr>
        </p:pic>
        <p:pic>
          <p:nvPicPr>
            <p:cNvPr id="26" name="Grafik 25" descr="Liste">
              <a:extLst>
                <a:ext uri="{FF2B5EF4-FFF2-40B4-BE49-F238E27FC236}">
                  <a16:creationId xmlns:a16="http://schemas.microsoft.com/office/drawing/2014/main" id="{D25F34EA-812E-4323-9A9A-1C83BD80A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303049" y="5455024"/>
              <a:ext cx="332462" cy="3068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05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4C8DA-8CC1-433B-9298-AAFBF636E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656137" cy="531812"/>
          </a:xfrm>
        </p:spPr>
        <p:txBody>
          <a:bodyPr>
            <a:normAutofit/>
          </a:bodyPr>
          <a:lstStyle/>
          <a:p>
            <a:r>
              <a:rPr lang="de-DE" dirty="0"/>
              <a:t>Button Prüfung 1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A8C5A8-81F8-4CA8-97E7-912C5395D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9012"/>
            <a:ext cx="4284662" cy="48799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Dasselbe Fenster wie Prüfung hinzufügen?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Bei Datum: __ . __ . ____ Format und nur </a:t>
            </a:r>
            <a:r>
              <a:rPr lang="de-DE" dirty="0" err="1"/>
              <a:t>Nummereingabe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D12660E2-AC32-4DDF-A617-EE47858FE3A1}"/>
              </a:ext>
            </a:extLst>
          </p:cNvPr>
          <p:cNvGrpSpPr/>
          <p:nvPr/>
        </p:nvGrpSpPr>
        <p:grpSpPr>
          <a:xfrm>
            <a:off x="7672179" y="69574"/>
            <a:ext cx="3551583" cy="6718852"/>
            <a:chOff x="2497169" y="1108332"/>
            <a:chExt cx="3551583" cy="6718852"/>
          </a:xfrm>
        </p:grpSpPr>
        <p:pic>
          <p:nvPicPr>
            <p:cNvPr id="28" name="Bildplatzhalter 5">
              <a:extLst>
                <a:ext uri="{FF2B5EF4-FFF2-40B4-BE49-F238E27FC236}">
                  <a16:creationId xmlns:a16="http://schemas.microsoft.com/office/drawing/2014/main" id="{4EE030BD-AC1E-445C-AC08-FED71C661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05" t="4630" r="31726" b="4139"/>
            <a:stretch/>
          </p:blipFill>
          <p:spPr>
            <a:xfrm>
              <a:off x="2497169" y="1108332"/>
              <a:ext cx="3551583" cy="6718852"/>
            </a:xfrm>
            <a:prstGeom prst="rect">
              <a:avLst/>
            </a:prstGeom>
          </p:spPr>
        </p:pic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C69AE604-567F-496A-821E-071087186BE7}"/>
                </a:ext>
              </a:extLst>
            </p:cNvPr>
            <p:cNvSpPr txBox="1"/>
            <p:nvPr/>
          </p:nvSpPr>
          <p:spPr>
            <a:xfrm>
              <a:off x="2805906" y="1524436"/>
              <a:ext cx="1326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err="1"/>
                <a:t>Examstracker</a:t>
              </a:r>
              <a:endParaRPr lang="de-DE" sz="1600" b="1" dirty="0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24AA2E38-EA96-4AD1-AC7C-3029F7754E11}"/>
                </a:ext>
              </a:extLst>
            </p:cNvPr>
            <p:cNvSpPr txBox="1"/>
            <p:nvPr/>
          </p:nvSpPr>
          <p:spPr>
            <a:xfrm>
              <a:off x="3994003" y="1524436"/>
              <a:ext cx="12104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Fr., 15.01.21</a:t>
              </a:r>
            </a:p>
          </p:txBody>
        </p:sp>
        <p:pic>
          <p:nvPicPr>
            <p:cNvPr id="31" name="Grafik 30" descr="Bücher">
              <a:extLst>
                <a:ext uri="{FF2B5EF4-FFF2-40B4-BE49-F238E27FC236}">
                  <a16:creationId xmlns:a16="http://schemas.microsoft.com/office/drawing/2014/main" id="{C3B812DA-1BE3-43F2-A246-3F7271F18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4060" y="4471854"/>
              <a:ext cx="270441" cy="270441"/>
            </a:xfrm>
            <a:prstGeom prst="rect">
              <a:avLst/>
            </a:prstGeom>
          </p:spPr>
        </p:pic>
        <p:pic>
          <p:nvPicPr>
            <p:cNvPr id="42" name="Grafik 41" descr="Videokamera">
              <a:extLst>
                <a:ext uri="{FF2B5EF4-FFF2-40B4-BE49-F238E27FC236}">
                  <a16:creationId xmlns:a16="http://schemas.microsoft.com/office/drawing/2014/main" id="{42D467CA-2722-4F21-852F-277FA48F7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303049" y="4916515"/>
              <a:ext cx="364288" cy="364288"/>
            </a:xfrm>
            <a:prstGeom prst="rect">
              <a:avLst/>
            </a:prstGeom>
          </p:spPr>
        </p:pic>
        <p:pic>
          <p:nvPicPr>
            <p:cNvPr id="43" name="Grafik 42" descr="Zahnrad">
              <a:extLst>
                <a:ext uri="{FF2B5EF4-FFF2-40B4-BE49-F238E27FC236}">
                  <a16:creationId xmlns:a16="http://schemas.microsoft.com/office/drawing/2014/main" id="{20914814-9B08-4C39-871C-44419FBBC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158005" y="1424532"/>
              <a:ext cx="438458" cy="438458"/>
            </a:xfrm>
            <a:prstGeom prst="rect">
              <a:avLst/>
            </a:prstGeom>
          </p:spPr>
        </p:pic>
        <p:pic>
          <p:nvPicPr>
            <p:cNvPr id="46" name="Grafik 45" descr="Liste">
              <a:extLst>
                <a:ext uri="{FF2B5EF4-FFF2-40B4-BE49-F238E27FC236}">
                  <a16:creationId xmlns:a16="http://schemas.microsoft.com/office/drawing/2014/main" id="{8C304710-E30F-4F1D-87A0-D433BBC21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303049" y="5455024"/>
              <a:ext cx="332462" cy="3068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6716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4C8DA-8CC1-433B-9298-AAFBF636E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256212" cy="531812"/>
          </a:xfrm>
        </p:spPr>
        <p:txBody>
          <a:bodyPr>
            <a:normAutofit fontScale="90000"/>
          </a:bodyPr>
          <a:lstStyle/>
          <a:p>
            <a:r>
              <a:rPr lang="de-DE" dirty="0"/>
              <a:t>Button allgemeine Einstellungen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A8C5A8-81F8-4CA8-97E7-912C5395D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9012"/>
            <a:ext cx="3932237" cy="48799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Neues Fenster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Functions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Input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Buttons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Labels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46D71D41-2579-4818-A47F-9B4AB962A5D8}"/>
              </a:ext>
            </a:extLst>
          </p:cNvPr>
          <p:cNvGrpSpPr/>
          <p:nvPr/>
        </p:nvGrpSpPr>
        <p:grpSpPr>
          <a:xfrm>
            <a:off x="7722979" y="69574"/>
            <a:ext cx="3551583" cy="6718852"/>
            <a:chOff x="2497169" y="1108332"/>
            <a:chExt cx="3551583" cy="6718852"/>
          </a:xfrm>
        </p:grpSpPr>
        <p:pic>
          <p:nvPicPr>
            <p:cNvPr id="28" name="Bildplatzhalter 5">
              <a:extLst>
                <a:ext uri="{FF2B5EF4-FFF2-40B4-BE49-F238E27FC236}">
                  <a16:creationId xmlns:a16="http://schemas.microsoft.com/office/drawing/2014/main" id="{B1475AA2-30FC-4E50-AB9E-7B64C039BB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05" t="4630" r="31726" b="4139"/>
            <a:stretch/>
          </p:blipFill>
          <p:spPr>
            <a:xfrm>
              <a:off x="2497169" y="1108332"/>
              <a:ext cx="3551583" cy="6718852"/>
            </a:xfrm>
            <a:prstGeom prst="rect">
              <a:avLst/>
            </a:prstGeom>
          </p:spPr>
        </p:pic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16CAFE2E-D106-4067-B27B-448C6FDB4785}"/>
                </a:ext>
              </a:extLst>
            </p:cNvPr>
            <p:cNvSpPr txBox="1"/>
            <p:nvPr/>
          </p:nvSpPr>
          <p:spPr>
            <a:xfrm>
              <a:off x="2805906" y="1524436"/>
              <a:ext cx="1326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err="1"/>
                <a:t>Examstracker</a:t>
              </a:r>
              <a:endParaRPr lang="de-DE" sz="1600" b="1" dirty="0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09E1B27C-882E-42E7-AB5F-6015C4FD617E}"/>
                </a:ext>
              </a:extLst>
            </p:cNvPr>
            <p:cNvSpPr txBox="1"/>
            <p:nvPr/>
          </p:nvSpPr>
          <p:spPr>
            <a:xfrm>
              <a:off x="3994003" y="1524436"/>
              <a:ext cx="12104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Fr., 15.01.21</a:t>
              </a:r>
            </a:p>
          </p:txBody>
        </p:sp>
        <p:pic>
          <p:nvPicPr>
            <p:cNvPr id="43" name="Grafik 42" descr="Zahnrad">
              <a:extLst>
                <a:ext uri="{FF2B5EF4-FFF2-40B4-BE49-F238E27FC236}">
                  <a16:creationId xmlns:a16="http://schemas.microsoft.com/office/drawing/2014/main" id="{61F2208A-A3F8-4A3C-A884-31971E1A8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58005" y="1424532"/>
              <a:ext cx="438458" cy="438458"/>
            </a:xfrm>
            <a:prstGeom prst="rect">
              <a:avLst/>
            </a:prstGeom>
          </p:spPr>
        </p:pic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3760829B-68DB-43BC-887A-CAB708CFA26A}"/>
              </a:ext>
            </a:extLst>
          </p:cNvPr>
          <p:cNvSpPr txBox="1"/>
          <p:nvPr/>
        </p:nvSpPr>
        <p:spPr>
          <a:xfrm>
            <a:off x="8100900" y="1230176"/>
            <a:ext cx="1326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Einstellungen</a:t>
            </a:r>
          </a:p>
        </p:txBody>
      </p:sp>
    </p:spTree>
    <p:extLst>
      <p:ext uri="{BB962C8B-B14F-4D97-AF65-F5344CB8AC3E}">
        <p14:creationId xmlns:p14="http://schemas.microsoft.com/office/powerpoint/2010/main" val="1836670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4C8DA-8CC1-433B-9298-AAFBF636E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256212" cy="531812"/>
          </a:xfrm>
        </p:spPr>
        <p:txBody>
          <a:bodyPr>
            <a:normAutofit fontScale="90000"/>
          </a:bodyPr>
          <a:lstStyle/>
          <a:p>
            <a:r>
              <a:rPr lang="de-DE" dirty="0"/>
              <a:t>Button spezifische Einstellungen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A8C5A8-81F8-4CA8-97E7-912C5395D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9012"/>
            <a:ext cx="3932237" cy="48799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Neues Fenster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Functions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Input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Buttons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Labels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46D71D41-2579-4818-A47F-9B4AB962A5D8}"/>
              </a:ext>
            </a:extLst>
          </p:cNvPr>
          <p:cNvGrpSpPr/>
          <p:nvPr/>
        </p:nvGrpSpPr>
        <p:grpSpPr>
          <a:xfrm>
            <a:off x="7722979" y="69574"/>
            <a:ext cx="3551583" cy="6718852"/>
            <a:chOff x="2497169" y="1108332"/>
            <a:chExt cx="3551583" cy="6718852"/>
          </a:xfrm>
        </p:grpSpPr>
        <p:pic>
          <p:nvPicPr>
            <p:cNvPr id="28" name="Bildplatzhalter 5">
              <a:extLst>
                <a:ext uri="{FF2B5EF4-FFF2-40B4-BE49-F238E27FC236}">
                  <a16:creationId xmlns:a16="http://schemas.microsoft.com/office/drawing/2014/main" id="{B1475AA2-30FC-4E50-AB9E-7B64C039BB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05" t="4630" r="31726" b="4139"/>
            <a:stretch/>
          </p:blipFill>
          <p:spPr>
            <a:xfrm>
              <a:off x="2497169" y="1108332"/>
              <a:ext cx="3551583" cy="6718852"/>
            </a:xfrm>
            <a:prstGeom prst="rect">
              <a:avLst/>
            </a:prstGeom>
          </p:spPr>
        </p:pic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16CAFE2E-D106-4067-B27B-448C6FDB4785}"/>
                </a:ext>
              </a:extLst>
            </p:cNvPr>
            <p:cNvSpPr txBox="1"/>
            <p:nvPr/>
          </p:nvSpPr>
          <p:spPr>
            <a:xfrm>
              <a:off x="2805906" y="1524436"/>
              <a:ext cx="1326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err="1"/>
                <a:t>Examstracker</a:t>
              </a:r>
              <a:endParaRPr lang="de-DE" sz="1600" b="1" dirty="0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09E1B27C-882E-42E7-AB5F-6015C4FD617E}"/>
                </a:ext>
              </a:extLst>
            </p:cNvPr>
            <p:cNvSpPr txBox="1"/>
            <p:nvPr/>
          </p:nvSpPr>
          <p:spPr>
            <a:xfrm>
              <a:off x="3994003" y="1524436"/>
              <a:ext cx="12104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Fr., 15.01.21</a:t>
              </a:r>
            </a:p>
          </p:txBody>
        </p:sp>
        <p:pic>
          <p:nvPicPr>
            <p:cNvPr id="43" name="Grafik 42" descr="Zahnrad">
              <a:extLst>
                <a:ext uri="{FF2B5EF4-FFF2-40B4-BE49-F238E27FC236}">
                  <a16:creationId xmlns:a16="http://schemas.microsoft.com/office/drawing/2014/main" id="{61F2208A-A3F8-4A3C-A884-31971E1A8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58005" y="1424532"/>
              <a:ext cx="438458" cy="4384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4796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C6F701-D41B-4475-A9DB-F8B4525AE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Motivationssprüche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C05503-9040-43CE-B5E4-38A588B8D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400" dirty="0" err="1"/>
              <a:t>Todo</a:t>
            </a:r>
            <a:endParaRPr lang="de-DE" sz="1400" dirty="0"/>
          </a:p>
          <a:p>
            <a:pPr lvl="1"/>
            <a:r>
              <a:rPr lang="de-DE" sz="1000" dirty="0"/>
              <a:t>Maximale Länge abklären</a:t>
            </a:r>
          </a:p>
          <a:p>
            <a:r>
              <a:rPr lang="de-DE" sz="1400"/>
              <a:t>1.</a:t>
            </a:r>
            <a:r>
              <a:rPr lang="de-DE" sz="1400" dirty="0"/>
              <a:t> </a:t>
            </a:r>
            <a:endParaRPr lang="de-DE" sz="140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A271BFA-43B5-44B0-AC47-61A738DD6FF5}"/>
              </a:ext>
            </a:extLst>
          </p:cNvPr>
          <p:cNvSpPr txBox="1"/>
          <p:nvPr/>
        </p:nvSpPr>
        <p:spPr>
          <a:xfrm>
            <a:off x="9436963" y="230819"/>
            <a:ext cx="25567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Aufschreiben von Motivationen, die jeden Tag oder pro </a:t>
            </a:r>
            <a:r>
              <a:rPr lang="de-DE" sz="1100" dirty="0" err="1"/>
              <a:t>Appaufruf</a:t>
            </a:r>
            <a:r>
              <a:rPr lang="de-DE" sz="1100" dirty="0"/>
              <a:t> zufällig ausgewählt werden.</a:t>
            </a:r>
          </a:p>
        </p:txBody>
      </p:sp>
    </p:spTree>
    <p:extLst>
      <p:ext uri="{BB962C8B-B14F-4D97-AF65-F5344CB8AC3E}">
        <p14:creationId xmlns:p14="http://schemas.microsoft.com/office/powerpoint/2010/main" val="248452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Office PowerPoint</Application>
  <PresentationFormat>Breitbild</PresentationFormat>
  <Paragraphs>93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PowerPoint-Präsentation</vt:lpstr>
      <vt:lpstr>Programming Rules</vt:lpstr>
      <vt:lpstr>Übersicht</vt:lpstr>
      <vt:lpstr>MAIN PAGE</vt:lpstr>
      <vt:lpstr>Button Prüfung hinzufügen</vt:lpstr>
      <vt:lpstr>Button Prüfung 1</vt:lpstr>
      <vt:lpstr>Button allgemeine Einstellungen</vt:lpstr>
      <vt:lpstr>Button spezifische Einstellungen</vt:lpstr>
      <vt:lpstr>Motivationssprüche</vt:lpstr>
      <vt:lpstr>Ideensammlung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Felix Meyer</dc:creator>
  <cp:lastModifiedBy>Yannik Strieben</cp:lastModifiedBy>
  <cp:revision>17</cp:revision>
  <dcterms:created xsi:type="dcterms:W3CDTF">2021-01-15T19:21:43Z</dcterms:created>
  <dcterms:modified xsi:type="dcterms:W3CDTF">2021-01-25T17:36:14Z</dcterms:modified>
</cp:coreProperties>
</file>