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8F1AC-81B3-4E13-B168-9F905D652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D7EF8-4346-4BD7-8157-68659A21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EB10E-8831-4161-B0D2-400D8E09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83979D-6919-4774-B402-B4B81178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9DCC5-2586-4C9D-B497-686E4A7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24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2A98-F63F-42DA-B3DA-C907C852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15389C-97E8-409F-BC0F-BB73432D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4086D-E888-48FC-BEDF-5E147633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1E6B8-C2AF-4B91-8442-B399A684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A24C5-CDC6-48FF-838B-0D011D50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69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A05BA5-02EA-441F-A430-1EF644B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424B48-19A2-42C2-9D58-5645B5C6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D2D55-A3A2-46E9-84F5-8AA7CAA8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54E9C-FBA6-4F85-B29B-BF6CA3C2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4CB7A-7849-40C4-B9A7-B9FCDED2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2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C6EF4-966D-418F-905E-658A8D1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E8E40-A778-47A7-941B-69D62AFB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3C498-82C7-4687-949A-CA6471DA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3B76-FA7C-4219-8B6A-E671536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09E38-BAAB-45E1-9384-7CE19021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6E92A-DCFB-4836-B863-7796E92E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913472-B36E-4F52-96CF-B6C82385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F01E5-5CFD-415F-90A4-C5F0DAF9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64425-CA15-4380-9176-51216581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61E1B-0E06-4946-9864-246E90B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D57FE-965E-4C6C-AAB2-25843B56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3798A-30B8-434C-8EA0-8942B356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C128C5-9774-4EF2-82C4-2E41116C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19DD26-CB96-40D7-9914-AD4CA2D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DB748C-483A-42A4-BE73-CC929BF9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AB891-E361-41AD-9007-2717439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9F3F-E0AD-43AE-88C9-D1FC179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A5EF2-9F77-45F9-89BD-00F3C87D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1924E1-51C4-4459-B181-279B7449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2E3334-46DB-42DC-BFA6-EAF67124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1EE654-B1F6-442C-A895-38EA1EC4B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C5645-F9C9-433D-B709-9A241F91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3AA75A-9E19-4C30-8843-B73FABDD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BCB19E-ED91-4393-A70C-D99759B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BA4E-793E-439E-9030-D324B6E9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BE626-ABB9-4765-8164-B24BC542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23207-21BE-48B6-8E82-23805B0D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B6F196-C943-461D-9131-7869F380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E55567-12D2-49FE-9627-FB932152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CCA9E7-9E72-4461-84B1-95168249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7416D-75E0-4FDB-BDDC-3CB2FE56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B2D5-B65C-42C5-99AE-B4BBD5C8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8371C-48D4-4303-9EDE-C022FE5C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2706DC-9F32-4703-AC47-D121C429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949F3-5EA4-4C58-9D28-D36BC545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F58E3-3777-469C-8F7C-C2349CCC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9BCEB-F998-4A61-A8DB-24159466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63528-0EE1-486C-936E-75A238D5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B8019-8D55-4999-AB2F-D0C7EB416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6D9F73-F2AC-4E00-BF68-219393BE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C30AD-3442-40BC-B68C-3DF4B3E4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5AF28-04C7-4308-90A9-B136401C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5535D-D162-41A4-A6E0-5E36D76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4EA21A-1C81-4DC5-99E9-1888138E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1A08E-9544-488B-A68D-DA284378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15CB1-CFEF-4677-8E48-759ACC01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680AF-9DF9-4A98-B142-B5DD4C75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B2007-8BBD-4B6D-8F3A-94CDE26D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7F8711-B914-4AC2-A84B-46FFAFB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5AB0-FA97-4C9D-BF18-979B9D02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0DD7-AE4A-4013-B6BC-6F530875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3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Programming</a:t>
            </a:r>
            <a:r>
              <a:rPr lang="de-DE" dirty="0"/>
              <a:t> Rules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8F4FB-B9FE-4773-94EA-1E267352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 dirty="0"/>
              <a:t>Variables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/>
              <a:t>Comments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9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de-DE" dirty="0"/>
              <a:t>MAIN PAGE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C86D33-55B8-4E41-B6A8-7B98B4CD51E5}"/>
              </a:ext>
            </a:extLst>
          </p:cNvPr>
          <p:cNvGrpSpPr/>
          <p:nvPr/>
        </p:nvGrpSpPr>
        <p:grpSpPr>
          <a:xfrm>
            <a:off x="7699484" y="69574"/>
            <a:ext cx="3551583" cy="6718852"/>
            <a:chOff x="2497169" y="1108332"/>
            <a:chExt cx="3551583" cy="6718852"/>
          </a:xfrm>
        </p:grpSpPr>
        <p:pic>
          <p:nvPicPr>
            <p:cNvPr id="32" name="Bildplatzhalter 5">
              <a:extLst>
                <a:ext uri="{FF2B5EF4-FFF2-40B4-BE49-F238E27FC236}">
                  <a16:creationId xmlns:a16="http://schemas.microsoft.com/office/drawing/2014/main" id="{145FB0E9-6E2B-4B3E-AB5B-E1A807A67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BE16BAE-C80E-43A1-B01A-AAEDC86E5408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C5EFC70-CEBD-4715-A6E9-2BA21D6342A5}"/>
                </a:ext>
              </a:extLst>
            </p:cNvPr>
            <p:cNvSpPr txBox="1"/>
            <p:nvPr/>
          </p:nvSpPr>
          <p:spPr>
            <a:xfrm>
              <a:off x="3947587" y="1524436"/>
              <a:ext cx="1648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8195513-EC03-4BBB-85BB-E3B68E8E1670}"/>
                </a:ext>
              </a:extLst>
            </p:cNvPr>
            <p:cNvSpPr txBox="1"/>
            <p:nvPr/>
          </p:nvSpPr>
          <p:spPr>
            <a:xfrm>
              <a:off x="3366032" y="2614048"/>
              <a:ext cx="992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Prüfung 1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43C554E-E64A-498F-BB18-DD1E4017BE79}"/>
                </a:ext>
              </a:extLst>
            </p:cNvPr>
            <p:cNvSpPr txBox="1"/>
            <p:nvPr/>
          </p:nvSpPr>
          <p:spPr>
            <a:xfrm>
              <a:off x="3360062" y="3132969"/>
              <a:ext cx="998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Prüfung 2</a:t>
              </a:r>
            </a:p>
          </p:txBody>
        </p:sp>
        <p:pic>
          <p:nvPicPr>
            <p:cNvPr id="17" name="Grafik 16" descr="Bücher">
              <a:extLst>
                <a:ext uri="{FF2B5EF4-FFF2-40B4-BE49-F238E27FC236}">
                  <a16:creationId xmlns:a16="http://schemas.microsoft.com/office/drawing/2014/main" id="{1F84D36E-7285-4303-93C2-835AD1DB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9682" y="2152510"/>
              <a:ext cx="270441" cy="270441"/>
            </a:xfrm>
            <a:prstGeom prst="rect">
              <a:avLst/>
            </a:prstGeom>
          </p:spPr>
        </p:pic>
        <p:pic>
          <p:nvPicPr>
            <p:cNvPr id="18" name="Grafik 17" descr="Videokamera">
              <a:extLst>
                <a:ext uri="{FF2B5EF4-FFF2-40B4-BE49-F238E27FC236}">
                  <a16:creationId xmlns:a16="http://schemas.microsoft.com/office/drawing/2014/main" id="{BFE638E9-2665-4536-9E74-1EE3493E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16236" y="2096950"/>
              <a:ext cx="364288" cy="364288"/>
            </a:xfrm>
            <a:prstGeom prst="rect">
              <a:avLst/>
            </a:prstGeom>
          </p:spPr>
        </p:pic>
        <p:pic>
          <p:nvPicPr>
            <p:cNvPr id="23" name="Grafik 22" descr="Zahnrad">
              <a:extLst>
                <a:ext uri="{FF2B5EF4-FFF2-40B4-BE49-F238E27FC236}">
                  <a16:creationId xmlns:a16="http://schemas.microsoft.com/office/drawing/2014/main" id="{69B1D54A-69EB-4FD5-81C3-6947EEDC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6EF937E-EB20-43FC-A05B-FB26C8594883}"/>
                </a:ext>
              </a:extLst>
            </p:cNvPr>
            <p:cNvSpPr/>
            <p:nvPr/>
          </p:nvSpPr>
          <p:spPr>
            <a:xfrm>
              <a:off x="3360062" y="6558183"/>
              <a:ext cx="1957669" cy="3367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7BC3FEE-C79A-45BE-B867-A133142D89C3}"/>
                </a:ext>
              </a:extLst>
            </p:cNvPr>
            <p:cNvSpPr txBox="1"/>
            <p:nvPr/>
          </p:nvSpPr>
          <p:spPr>
            <a:xfrm>
              <a:off x="3360062" y="6525641"/>
              <a:ext cx="257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Prüfung hinzufügen</a:t>
              </a:r>
            </a:p>
          </p:txBody>
        </p:sp>
        <p:pic>
          <p:nvPicPr>
            <p:cNvPr id="26" name="Grafik 25" descr="Liste">
              <a:extLst>
                <a:ext uri="{FF2B5EF4-FFF2-40B4-BE49-F238E27FC236}">
                  <a16:creationId xmlns:a16="http://schemas.microsoft.com/office/drawing/2014/main" id="{D25F34EA-812E-4323-9A9A-1C83BD80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16047" y="2134317"/>
              <a:ext cx="332462" cy="306826"/>
            </a:xfrm>
            <a:prstGeom prst="rect">
              <a:avLst/>
            </a:prstGeom>
          </p:spPr>
        </p:pic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7808052-FA38-4325-9036-A1E2BD863D6E}"/>
                </a:ext>
              </a:extLst>
            </p:cNvPr>
            <p:cNvSpPr/>
            <p:nvPr/>
          </p:nvSpPr>
          <p:spPr>
            <a:xfrm>
              <a:off x="2957964" y="2614048"/>
              <a:ext cx="324000" cy="32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02BFD4-2F89-49DF-B1DD-E7D385538FEE}"/>
                </a:ext>
              </a:extLst>
            </p:cNvPr>
            <p:cNvSpPr/>
            <p:nvPr/>
          </p:nvSpPr>
          <p:spPr>
            <a:xfrm>
              <a:off x="2957964" y="3104090"/>
              <a:ext cx="324000" cy="32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ED5F13F-28F6-4D7E-B359-F1284DF477E5}"/>
                </a:ext>
              </a:extLst>
            </p:cNvPr>
            <p:cNvSpPr txBox="1"/>
            <p:nvPr/>
          </p:nvSpPr>
          <p:spPr>
            <a:xfrm>
              <a:off x="2980052" y="2622925"/>
              <a:ext cx="266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7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D987787-D4C1-4776-9932-1641A4054E08}"/>
                </a:ext>
              </a:extLst>
            </p:cNvPr>
            <p:cNvSpPr txBox="1"/>
            <p:nvPr/>
          </p:nvSpPr>
          <p:spPr>
            <a:xfrm>
              <a:off x="2925057" y="3104090"/>
              <a:ext cx="43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12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9A903D83-F129-4542-9782-AD67225DE3DE}"/>
                </a:ext>
              </a:extLst>
            </p:cNvPr>
            <p:cNvSpPr txBox="1"/>
            <p:nvPr/>
          </p:nvSpPr>
          <p:spPr>
            <a:xfrm>
              <a:off x="5316047" y="2560463"/>
              <a:ext cx="26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85229C3-4F07-4856-A34F-80719B266EE6}"/>
                </a:ext>
              </a:extLst>
            </p:cNvPr>
            <p:cNvSpPr txBox="1"/>
            <p:nvPr/>
          </p:nvSpPr>
          <p:spPr>
            <a:xfrm>
              <a:off x="4548437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FEB113D-3827-4608-9EDA-0756492C150D}"/>
                </a:ext>
              </a:extLst>
            </p:cNvPr>
            <p:cNvSpPr txBox="1"/>
            <p:nvPr/>
          </p:nvSpPr>
          <p:spPr>
            <a:xfrm>
              <a:off x="4916236" y="25687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A748C76-68A3-4605-B0C9-94725566CEEA}"/>
                </a:ext>
              </a:extLst>
            </p:cNvPr>
            <p:cNvSpPr txBox="1"/>
            <p:nvPr/>
          </p:nvSpPr>
          <p:spPr>
            <a:xfrm>
              <a:off x="4626841" y="256615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0258C72-5A71-4151-BC5A-EE39B6752B52}"/>
                </a:ext>
              </a:extLst>
            </p:cNvPr>
            <p:cNvSpPr txBox="1"/>
            <p:nvPr/>
          </p:nvSpPr>
          <p:spPr>
            <a:xfrm>
              <a:off x="4902735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7E20937-6FF4-4D4B-8891-FF884F89504E}"/>
                </a:ext>
              </a:extLst>
            </p:cNvPr>
            <p:cNvSpPr txBox="1"/>
            <p:nvPr/>
          </p:nvSpPr>
          <p:spPr>
            <a:xfrm>
              <a:off x="5280010" y="31069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64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Prüfung Button Fenster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5CC86D33-55B8-4E41-B6A8-7B98B4CD51E5}"/>
              </a:ext>
            </a:extLst>
          </p:cNvPr>
          <p:cNvGrpSpPr/>
          <p:nvPr/>
        </p:nvGrpSpPr>
        <p:grpSpPr>
          <a:xfrm>
            <a:off x="7699484" y="69574"/>
            <a:ext cx="3551583" cy="6718852"/>
            <a:chOff x="2497169" y="1108332"/>
            <a:chExt cx="3551583" cy="6718852"/>
          </a:xfrm>
        </p:grpSpPr>
        <p:pic>
          <p:nvPicPr>
            <p:cNvPr id="32" name="Bildplatzhalter 5">
              <a:extLst>
                <a:ext uri="{FF2B5EF4-FFF2-40B4-BE49-F238E27FC236}">
                  <a16:creationId xmlns:a16="http://schemas.microsoft.com/office/drawing/2014/main" id="{145FB0E9-6E2B-4B3E-AB5B-E1A807A67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05" t="4630" r="31726" b="4139"/>
            <a:stretch/>
          </p:blipFill>
          <p:spPr>
            <a:xfrm>
              <a:off x="2497169" y="1108332"/>
              <a:ext cx="3551583" cy="67188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BE16BAE-C80E-43A1-B01A-AAEDC86E5408}"/>
                </a:ext>
              </a:extLst>
            </p:cNvPr>
            <p:cNvSpPr txBox="1"/>
            <p:nvPr/>
          </p:nvSpPr>
          <p:spPr>
            <a:xfrm>
              <a:off x="2805906" y="1524436"/>
              <a:ext cx="13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/>
                <a:t>Examstracker</a:t>
              </a:r>
              <a:endParaRPr lang="de-DE" sz="1600" b="1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C5EFC70-CEBD-4715-A6E9-2BA21D6342A5}"/>
                </a:ext>
              </a:extLst>
            </p:cNvPr>
            <p:cNvSpPr txBox="1"/>
            <p:nvPr/>
          </p:nvSpPr>
          <p:spPr>
            <a:xfrm>
              <a:off x="4025685" y="1517222"/>
              <a:ext cx="1648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Fr., 15.01.21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E8195513-EC03-4BBB-85BB-E3B68E8E1670}"/>
                </a:ext>
              </a:extLst>
            </p:cNvPr>
            <p:cNvSpPr txBox="1"/>
            <p:nvPr/>
          </p:nvSpPr>
          <p:spPr>
            <a:xfrm>
              <a:off x="3366032" y="2614048"/>
              <a:ext cx="9929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Prüfung 1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43C554E-E64A-498F-BB18-DD1E4017BE79}"/>
                </a:ext>
              </a:extLst>
            </p:cNvPr>
            <p:cNvSpPr txBox="1"/>
            <p:nvPr/>
          </p:nvSpPr>
          <p:spPr>
            <a:xfrm>
              <a:off x="3360062" y="3132969"/>
              <a:ext cx="9988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Prüfung 2</a:t>
              </a:r>
            </a:p>
          </p:txBody>
        </p:sp>
        <p:pic>
          <p:nvPicPr>
            <p:cNvPr id="17" name="Grafik 16" descr="Bücher">
              <a:extLst>
                <a:ext uri="{FF2B5EF4-FFF2-40B4-BE49-F238E27FC236}">
                  <a16:creationId xmlns:a16="http://schemas.microsoft.com/office/drawing/2014/main" id="{1F84D36E-7285-4303-93C2-835AD1DB5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79682" y="2152510"/>
              <a:ext cx="270441" cy="270441"/>
            </a:xfrm>
            <a:prstGeom prst="rect">
              <a:avLst/>
            </a:prstGeom>
          </p:spPr>
        </p:pic>
        <p:pic>
          <p:nvPicPr>
            <p:cNvPr id="18" name="Grafik 17" descr="Videokamera">
              <a:extLst>
                <a:ext uri="{FF2B5EF4-FFF2-40B4-BE49-F238E27FC236}">
                  <a16:creationId xmlns:a16="http://schemas.microsoft.com/office/drawing/2014/main" id="{BFE638E9-2665-4536-9E74-1EE3493E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16236" y="2096950"/>
              <a:ext cx="364288" cy="364288"/>
            </a:xfrm>
            <a:prstGeom prst="rect">
              <a:avLst/>
            </a:prstGeom>
          </p:spPr>
        </p:pic>
        <p:pic>
          <p:nvPicPr>
            <p:cNvPr id="23" name="Grafik 22" descr="Zahnrad">
              <a:extLst>
                <a:ext uri="{FF2B5EF4-FFF2-40B4-BE49-F238E27FC236}">
                  <a16:creationId xmlns:a16="http://schemas.microsoft.com/office/drawing/2014/main" id="{69B1D54A-69EB-4FD5-81C3-6947EEDC3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8005" y="1424532"/>
              <a:ext cx="438458" cy="438458"/>
            </a:xfrm>
            <a:prstGeom prst="rect">
              <a:avLst/>
            </a:prstGeom>
          </p:spPr>
        </p:pic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6EF937E-EB20-43FC-A05B-FB26C8594883}"/>
                </a:ext>
              </a:extLst>
            </p:cNvPr>
            <p:cNvSpPr/>
            <p:nvPr/>
          </p:nvSpPr>
          <p:spPr>
            <a:xfrm>
              <a:off x="3360062" y="6558183"/>
              <a:ext cx="1957669" cy="3367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7BC3FEE-C79A-45BE-B867-A133142D89C3}"/>
                </a:ext>
              </a:extLst>
            </p:cNvPr>
            <p:cNvSpPr txBox="1"/>
            <p:nvPr/>
          </p:nvSpPr>
          <p:spPr>
            <a:xfrm>
              <a:off x="3360062" y="6525641"/>
              <a:ext cx="2579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Prüfung hinzufügen</a:t>
              </a:r>
            </a:p>
          </p:txBody>
        </p:sp>
        <p:pic>
          <p:nvPicPr>
            <p:cNvPr id="26" name="Grafik 25" descr="Liste">
              <a:extLst>
                <a:ext uri="{FF2B5EF4-FFF2-40B4-BE49-F238E27FC236}">
                  <a16:creationId xmlns:a16="http://schemas.microsoft.com/office/drawing/2014/main" id="{D25F34EA-812E-4323-9A9A-1C83BD80A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16047" y="2134317"/>
              <a:ext cx="332462" cy="306826"/>
            </a:xfrm>
            <a:prstGeom prst="rect">
              <a:avLst/>
            </a:prstGeom>
          </p:spPr>
        </p:pic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07808052-FA38-4325-9036-A1E2BD863D6E}"/>
                </a:ext>
              </a:extLst>
            </p:cNvPr>
            <p:cNvSpPr/>
            <p:nvPr/>
          </p:nvSpPr>
          <p:spPr>
            <a:xfrm>
              <a:off x="2957964" y="2614048"/>
              <a:ext cx="324000" cy="32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002BFD4-2F89-49DF-B1DD-E7D385538FEE}"/>
                </a:ext>
              </a:extLst>
            </p:cNvPr>
            <p:cNvSpPr/>
            <p:nvPr/>
          </p:nvSpPr>
          <p:spPr>
            <a:xfrm>
              <a:off x="2957964" y="3104090"/>
              <a:ext cx="324000" cy="324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ED5F13F-28F6-4D7E-B359-F1284DF477E5}"/>
                </a:ext>
              </a:extLst>
            </p:cNvPr>
            <p:cNvSpPr txBox="1"/>
            <p:nvPr/>
          </p:nvSpPr>
          <p:spPr>
            <a:xfrm>
              <a:off x="2980052" y="2622925"/>
              <a:ext cx="266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7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6D987787-D4C1-4776-9932-1641A4054E08}"/>
                </a:ext>
              </a:extLst>
            </p:cNvPr>
            <p:cNvSpPr txBox="1"/>
            <p:nvPr/>
          </p:nvSpPr>
          <p:spPr>
            <a:xfrm>
              <a:off x="2925057" y="3104090"/>
              <a:ext cx="4350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12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9A903D83-F129-4542-9782-AD67225DE3DE}"/>
                </a:ext>
              </a:extLst>
            </p:cNvPr>
            <p:cNvSpPr txBox="1"/>
            <p:nvPr/>
          </p:nvSpPr>
          <p:spPr>
            <a:xfrm>
              <a:off x="5316047" y="2560463"/>
              <a:ext cx="26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85229C3-4F07-4856-A34F-80719B266EE6}"/>
                </a:ext>
              </a:extLst>
            </p:cNvPr>
            <p:cNvSpPr txBox="1"/>
            <p:nvPr/>
          </p:nvSpPr>
          <p:spPr>
            <a:xfrm>
              <a:off x="4548437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2FEB113D-3827-4608-9EDA-0756492C150D}"/>
                </a:ext>
              </a:extLst>
            </p:cNvPr>
            <p:cNvSpPr txBox="1"/>
            <p:nvPr/>
          </p:nvSpPr>
          <p:spPr>
            <a:xfrm>
              <a:off x="4916236" y="25687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3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5A748C76-68A3-4605-B0C9-94725566CEEA}"/>
                </a:ext>
              </a:extLst>
            </p:cNvPr>
            <p:cNvSpPr txBox="1"/>
            <p:nvPr/>
          </p:nvSpPr>
          <p:spPr>
            <a:xfrm>
              <a:off x="4626841" y="256615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1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0258C72-5A71-4151-BC5A-EE39B6752B52}"/>
                </a:ext>
              </a:extLst>
            </p:cNvPr>
            <p:cNvSpPr txBox="1"/>
            <p:nvPr/>
          </p:nvSpPr>
          <p:spPr>
            <a:xfrm>
              <a:off x="4902735" y="309796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7E20937-6FF4-4D4B-8891-FF884F89504E}"/>
                </a:ext>
              </a:extLst>
            </p:cNvPr>
            <p:cNvSpPr txBox="1"/>
            <p:nvPr/>
          </p:nvSpPr>
          <p:spPr>
            <a:xfrm>
              <a:off x="5280010" y="31069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93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34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Programming Rules</vt:lpstr>
      <vt:lpstr>MAIN PAGE</vt:lpstr>
      <vt:lpstr>Prüfung Button Fenster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Meyer</dc:creator>
  <cp:lastModifiedBy>Yannik Strieben</cp:lastModifiedBy>
  <cp:revision>5</cp:revision>
  <dcterms:created xsi:type="dcterms:W3CDTF">2021-01-15T19:21:43Z</dcterms:created>
  <dcterms:modified xsi:type="dcterms:W3CDTF">2021-01-15T20:46:24Z</dcterms:modified>
</cp:coreProperties>
</file>