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8F1AC-81B3-4E13-B168-9F905D652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1D7EF8-4346-4BD7-8157-68659A214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EB10E-8831-4161-B0D2-400D8E093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883979D-6919-4774-B402-B4B81178C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A9DCC5-2586-4C9D-B497-686E4A748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24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E22A98-F63F-42DA-B3DA-C907C852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15389C-97E8-409F-BC0F-BB73432D7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B4086D-E888-48FC-BEDF-5E147633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81E6B8-C2AF-4B91-8442-B399A684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A24C5-CDC6-48FF-838B-0D011D50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969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A05BA5-02EA-441F-A430-1EF644B96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424B48-19A2-42C2-9D58-5645B5C65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CD2D55-A3A2-46E9-84F5-8AA7CAA8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854E9C-FBA6-4F85-B29B-BF6CA3C2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34CB7A-7849-40C4-B9A7-B9FCDED2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02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C6EF4-966D-418F-905E-658A8D1C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BE8E40-A778-47A7-941B-69D62AFB1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83C498-82C7-4687-949A-CA6471DA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BE3B76-FA7C-4219-8B6A-E6715365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009E38-BAAB-45E1-9384-7CE19021E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67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76E92A-DCFB-4836-B863-7796E92E4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913472-B36E-4F52-96CF-B6C82385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6F01E5-5CFD-415F-90A4-C5F0DAF90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DA64425-CA15-4380-9176-512165816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761E1B-0E06-4946-9864-246E90B1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03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3D57FE-965E-4C6C-AAB2-25843B56F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33798A-30B8-434C-8EA0-8942B3564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C128C5-9774-4EF2-82C4-2E41116C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819DD26-CB96-40D7-9914-AD4CA2D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DB748C-483A-42A4-BE73-CC929BF9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DEAB891-E361-41AD-9007-271743961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645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549F3F-E0AD-43AE-88C9-D1FC179FD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BA5EF2-9F77-45F9-89BD-00F3C87DB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1924E1-51C4-4459-B181-279B7449A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2E3334-46DB-42DC-BFA6-EAF67124C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1EE654-B1F6-442C-A895-38EA1EC4BE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B6C5645-F9C9-433D-B709-9A241F91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43AA75A-9E19-4C30-8843-B73FABDD5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CBCB19E-ED91-4393-A70C-D99759B8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726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BA4E-793E-439E-9030-D324B6E95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CBBE626-ABB9-4765-8164-B24BC542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23207-21BE-48B6-8E82-23805B0DE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FB6F196-C943-461D-9131-7869F380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337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3E55567-12D2-49FE-9627-FB932152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1CCA9E7-9E72-4461-84B1-95168249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97416D-75E0-4FDB-BDDC-3CB2FE56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220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0FB2D5-B65C-42C5-99AE-B4BBD5C8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F8371C-48D4-4303-9EDE-C022FE5CD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D2706DC-9F32-4703-AC47-D121C429E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56949F3-5EA4-4C58-9D28-D36BC545D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F58E3-3777-469C-8F7C-C2349CCC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9A9BCEB-F998-4A61-A8DB-24159466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86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763528-0EE1-486C-936E-75A238D51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71B8019-8D55-4999-AB2F-D0C7EB416B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6D9F73-F2AC-4E00-BF68-219393BED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C30AD-3442-40BC-B68C-3DF4B3E4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E65AF28-04C7-4308-90A9-B136401C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C5535D-D162-41A4-A6E0-5E36D766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528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84EA21A-1C81-4DC5-99E9-1888138E4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31A08E-9544-488B-A68D-DA2843785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015CB1-CFEF-4677-8E48-759ACC01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688D-1BD8-47D4-838D-2584F5FD8232}" type="datetimeFigureOut">
              <a:rPr lang="de-DE" smtClean="0"/>
              <a:t>15.01.2021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F680AF-9DF9-4A98-B142-B5DD4C75D7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B2007-8BBD-4B6D-8F3A-94CDE26D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95CC50-EF82-4AB7-B70C-85CD14D2A9A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735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47F8711-B914-4AC2-A84B-46FFAFB61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B145AB0-FA97-4C9D-BF18-979B9D021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88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0DD7-AE4A-4013-B6BC-6F5308754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1352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Programming</a:t>
            </a:r>
            <a:r>
              <a:rPr lang="de-DE" dirty="0"/>
              <a:t> Rules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08F4FB-B9FE-4773-94EA-1E267352B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362"/>
            <a:ext cx="10515600" cy="5218601"/>
          </a:xfrm>
        </p:spPr>
        <p:txBody>
          <a:bodyPr/>
          <a:lstStyle/>
          <a:p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 dirty="0"/>
              <a:t>Variables </a:t>
            </a:r>
            <a:r>
              <a:rPr lang="de-DE" dirty="0" err="1"/>
              <a:t>names</a:t>
            </a:r>
            <a:r>
              <a:rPr lang="de-DE" dirty="0"/>
              <a:t>:</a:t>
            </a:r>
          </a:p>
          <a:p>
            <a:r>
              <a:rPr lang="de-DE"/>
              <a:t>Comments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07971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MAIN PAGE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E71C274D-C373-42ED-B044-6992A91E6E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5" t="4630" r="31726" b="4139"/>
          <a:stretch/>
        </p:blipFill>
        <p:spPr>
          <a:xfrm>
            <a:off x="6536447" y="69574"/>
            <a:ext cx="4522853" cy="671885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149B6B41-6C30-4B4A-8C05-D9C7B8BEAB57}"/>
              </a:ext>
            </a:extLst>
          </p:cNvPr>
          <p:cNvCxnSpPr>
            <a:cxnSpLocks/>
          </p:cNvCxnSpPr>
          <p:nvPr/>
        </p:nvCxnSpPr>
        <p:spPr>
          <a:xfrm>
            <a:off x="6971170" y="1247357"/>
            <a:ext cx="3691156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BE16BAE-C80E-43A1-B01A-AAEDC86E5408}"/>
              </a:ext>
            </a:extLst>
          </p:cNvPr>
          <p:cNvSpPr txBox="1"/>
          <p:nvPr/>
        </p:nvSpPr>
        <p:spPr>
          <a:xfrm>
            <a:off x="7048761" y="674541"/>
            <a:ext cx="188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Examstracker</a:t>
            </a:r>
            <a:endParaRPr lang="de-DE" sz="2400" b="1" dirty="0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34F34505-3979-4E00-9CD4-47796E0BDA29}"/>
              </a:ext>
            </a:extLst>
          </p:cNvPr>
          <p:cNvCxnSpPr>
            <a:cxnSpLocks/>
          </p:cNvCxnSpPr>
          <p:nvPr/>
        </p:nvCxnSpPr>
        <p:spPr>
          <a:xfrm>
            <a:off x="8864985" y="735223"/>
            <a:ext cx="0" cy="5244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094E3D3-90CD-45DF-A3EF-89DAD54F33C1}"/>
              </a:ext>
            </a:extLst>
          </p:cNvPr>
          <p:cNvCxnSpPr>
            <a:cxnSpLocks/>
          </p:cNvCxnSpPr>
          <p:nvPr/>
        </p:nvCxnSpPr>
        <p:spPr>
          <a:xfrm>
            <a:off x="10060940" y="719248"/>
            <a:ext cx="0" cy="5316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C5EFC70-CEBD-4715-A6E9-2BA21D6342A5}"/>
              </a:ext>
            </a:extLst>
          </p:cNvPr>
          <p:cNvSpPr txBox="1"/>
          <p:nvPr/>
        </p:nvSpPr>
        <p:spPr>
          <a:xfrm>
            <a:off x="8797874" y="742296"/>
            <a:ext cx="171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Fr., 15.01.21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07BCD1B8-0CF0-4C4F-8985-D890352B5163}"/>
              </a:ext>
            </a:extLst>
          </p:cNvPr>
          <p:cNvSpPr/>
          <p:nvPr/>
        </p:nvSpPr>
        <p:spPr>
          <a:xfrm>
            <a:off x="7170409" y="2236222"/>
            <a:ext cx="562062" cy="4365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1582903-B39F-423E-96EE-C6957587E508}"/>
              </a:ext>
            </a:extLst>
          </p:cNvPr>
          <p:cNvSpPr/>
          <p:nvPr/>
        </p:nvSpPr>
        <p:spPr>
          <a:xfrm>
            <a:off x="7170409" y="2945369"/>
            <a:ext cx="562062" cy="436553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5619CDB-F2D4-440E-8E51-B8EBA4EB2EFB}"/>
              </a:ext>
            </a:extLst>
          </p:cNvPr>
          <p:cNvSpPr txBox="1"/>
          <p:nvPr/>
        </p:nvSpPr>
        <p:spPr>
          <a:xfrm>
            <a:off x="7305159" y="2215471"/>
            <a:ext cx="444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F48F92A-DEB3-4397-AE2A-B5E8894F0BA5}"/>
              </a:ext>
            </a:extLst>
          </p:cNvPr>
          <p:cNvSpPr txBox="1"/>
          <p:nvPr/>
        </p:nvSpPr>
        <p:spPr>
          <a:xfrm>
            <a:off x="7229132" y="2924618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8195513-EC03-4BBB-85BB-E3B68E8E1670}"/>
              </a:ext>
            </a:extLst>
          </p:cNvPr>
          <p:cNvSpPr txBox="1"/>
          <p:nvPr/>
        </p:nvSpPr>
        <p:spPr>
          <a:xfrm>
            <a:off x="7791194" y="2215471"/>
            <a:ext cx="1501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Prüfung 1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43C554E-E64A-498F-BB18-DD1E4017BE79}"/>
              </a:ext>
            </a:extLst>
          </p:cNvPr>
          <p:cNvSpPr txBox="1"/>
          <p:nvPr/>
        </p:nvSpPr>
        <p:spPr>
          <a:xfrm>
            <a:off x="7799583" y="2920701"/>
            <a:ext cx="1098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Prüfung 2</a:t>
            </a:r>
          </a:p>
        </p:txBody>
      </p:sp>
      <p:pic>
        <p:nvPicPr>
          <p:cNvPr id="17" name="Grafik 16" descr="Bücher">
            <a:extLst>
              <a:ext uri="{FF2B5EF4-FFF2-40B4-BE49-F238E27FC236}">
                <a16:creationId xmlns:a16="http://schemas.microsoft.com/office/drawing/2014/main" id="{1F84D36E-7285-4303-93C2-835AD1DB5A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77475" y="1852400"/>
            <a:ext cx="281031" cy="281031"/>
          </a:xfrm>
          <a:prstGeom prst="rect">
            <a:avLst/>
          </a:prstGeom>
        </p:spPr>
      </p:pic>
      <p:pic>
        <p:nvPicPr>
          <p:cNvPr id="18" name="Grafik 17" descr="Videokamera">
            <a:extLst>
              <a:ext uri="{FF2B5EF4-FFF2-40B4-BE49-F238E27FC236}">
                <a16:creationId xmlns:a16="http://schemas.microsoft.com/office/drawing/2014/main" id="{BFE638E9-2665-4536-9E74-1EE3493EF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93778" y="1803639"/>
            <a:ext cx="378554" cy="378554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AFD3232B-03E0-4558-B700-454F45A536CD}"/>
              </a:ext>
            </a:extLst>
          </p:cNvPr>
          <p:cNvSpPr txBox="1"/>
          <p:nvPr/>
        </p:nvSpPr>
        <p:spPr>
          <a:xfrm>
            <a:off x="9079428" y="2215471"/>
            <a:ext cx="477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4,2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0AF7C77-20D7-4471-9C56-B91DDF0C9998}"/>
              </a:ext>
            </a:extLst>
          </p:cNvPr>
          <p:cNvSpPr txBox="1"/>
          <p:nvPr/>
        </p:nvSpPr>
        <p:spPr>
          <a:xfrm>
            <a:off x="9059505" y="2915497"/>
            <a:ext cx="65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3,7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A0D080B-C2D1-4DE2-BE21-C8990A2DB733}"/>
              </a:ext>
            </a:extLst>
          </p:cNvPr>
          <p:cNvSpPr txBox="1"/>
          <p:nvPr/>
        </p:nvSpPr>
        <p:spPr>
          <a:xfrm>
            <a:off x="9518801" y="2223728"/>
            <a:ext cx="528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5,4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F5E2A9-D0A3-44AD-AB57-A89A64C954CB}"/>
              </a:ext>
            </a:extLst>
          </p:cNvPr>
          <p:cNvSpPr txBox="1"/>
          <p:nvPr/>
        </p:nvSpPr>
        <p:spPr>
          <a:xfrm>
            <a:off x="9539249" y="2914277"/>
            <a:ext cx="604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1,6</a:t>
            </a:r>
          </a:p>
        </p:txBody>
      </p:sp>
      <p:pic>
        <p:nvPicPr>
          <p:cNvPr id="23" name="Grafik 22" descr="Zahnrad">
            <a:extLst>
              <a:ext uri="{FF2B5EF4-FFF2-40B4-BE49-F238E27FC236}">
                <a16:creationId xmlns:a16="http://schemas.microsoft.com/office/drawing/2014/main" id="{69B1D54A-69EB-4FD5-81C3-6947EEDC3B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97371" y="701010"/>
            <a:ext cx="455628" cy="455628"/>
          </a:xfrm>
          <a:prstGeom prst="rect">
            <a:avLst/>
          </a:prstGeom>
        </p:spPr>
      </p:pic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96EF937E-EB20-43FC-A05B-FB26C8594883}"/>
              </a:ext>
            </a:extLst>
          </p:cNvPr>
          <p:cNvSpPr/>
          <p:nvPr/>
        </p:nvSpPr>
        <p:spPr>
          <a:xfrm>
            <a:off x="7799583" y="5492877"/>
            <a:ext cx="2034331" cy="3761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7BC3FEE-C79A-45BE-B867-A133142D89C3}"/>
              </a:ext>
            </a:extLst>
          </p:cNvPr>
          <p:cNvSpPr txBox="1"/>
          <p:nvPr/>
        </p:nvSpPr>
        <p:spPr>
          <a:xfrm>
            <a:off x="7831041" y="5426379"/>
            <a:ext cx="268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Prüfung hinzufügen</a:t>
            </a:r>
          </a:p>
        </p:txBody>
      </p:sp>
      <p:pic>
        <p:nvPicPr>
          <p:cNvPr id="26" name="Grafik 25" descr="Liste">
            <a:extLst>
              <a:ext uri="{FF2B5EF4-FFF2-40B4-BE49-F238E27FC236}">
                <a16:creationId xmlns:a16="http://schemas.microsoft.com/office/drawing/2014/main" id="{D25F34EA-812E-4323-9A9A-1C83BD80A7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15509" y="1820174"/>
            <a:ext cx="345481" cy="345481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821778D9-0096-4063-A124-5D7EC2875A26}"/>
              </a:ext>
            </a:extLst>
          </p:cNvPr>
          <p:cNvSpPr txBox="1"/>
          <p:nvPr/>
        </p:nvSpPr>
        <p:spPr>
          <a:xfrm>
            <a:off x="10060940" y="2911403"/>
            <a:ext cx="56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5,1</a:t>
            </a:r>
          </a:p>
        </p:txBody>
      </p:sp>
    </p:spTree>
    <p:extLst>
      <p:ext uri="{BB962C8B-B14F-4D97-AF65-F5344CB8AC3E}">
        <p14:creationId xmlns:p14="http://schemas.microsoft.com/office/powerpoint/2010/main" val="427664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34C8DA-8CC1-433B-9298-AAFBF636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31812"/>
          </a:xfrm>
        </p:spPr>
        <p:txBody>
          <a:bodyPr/>
          <a:lstStyle/>
          <a:p>
            <a:r>
              <a:rPr lang="de-DE" dirty="0"/>
              <a:t>EXAM PAGE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E71C274D-C373-42ED-B044-6992A91E6E3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05" t="4630" r="31726" b="4139"/>
          <a:stretch/>
        </p:blipFill>
        <p:spPr>
          <a:xfrm>
            <a:off x="6904382" y="69574"/>
            <a:ext cx="3551583" cy="6718852"/>
          </a:xfrm>
        </p:spPr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DA8C5A8-81F8-4CA8-97E7-912C5395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9012"/>
            <a:ext cx="3932237" cy="48799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344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Breitbild</PresentationFormat>
  <Paragraphs>20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Programming Rules</vt:lpstr>
      <vt:lpstr>MAIN PAGE</vt:lpstr>
      <vt:lpstr>EXAM 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Felix Meyer</dc:creator>
  <cp:lastModifiedBy>Yannik Strieben</cp:lastModifiedBy>
  <cp:revision>3</cp:revision>
  <dcterms:created xsi:type="dcterms:W3CDTF">2021-01-15T19:21:43Z</dcterms:created>
  <dcterms:modified xsi:type="dcterms:W3CDTF">2021-01-15T20:24:54Z</dcterms:modified>
</cp:coreProperties>
</file>