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E71C274D-C373-42ED-B044-6992A91E6E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6904382" y="69574"/>
            <a:ext cx="3551583" cy="671885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EXAM PAGE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E71C274D-C373-42ED-B044-6992A91E6E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6904382" y="69574"/>
            <a:ext cx="3551583" cy="671885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4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Programming Rules</vt:lpstr>
      <vt:lpstr>MAIN PAGE</vt:lpstr>
      <vt:lpstr>EXAM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Felix Meyer</cp:lastModifiedBy>
  <cp:revision>2</cp:revision>
  <dcterms:created xsi:type="dcterms:W3CDTF">2021-01-15T19:21:43Z</dcterms:created>
  <dcterms:modified xsi:type="dcterms:W3CDTF">2021-01-15T20:06:13Z</dcterms:modified>
</cp:coreProperties>
</file>