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elixmokayabeatz/technical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Insurance Purchase Prediction Using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1412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Data Mining Techniques – Regression</a:t>
            </a:r>
          </a:p>
          <a:p>
            <a:endParaRPr lang="en-US" dirty="0"/>
          </a:p>
          <a:p>
            <a:r>
              <a:rPr dirty="0"/>
              <a:t>Group 10</a:t>
            </a:r>
          </a:p>
          <a:p>
            <a:r>
              <a:rPr dirty="0"/>
              <a:t>COM 428: Data Warehousing and Mining</a:t>
            </a:r>
          </a:p>
          <a:p>
            <a:pPr marL="0" indent="0">
              <a:buNone/>
            </a:pPr>
            <a:endParaRPr lang="en-KE" dirty="0"/>
          </a:p>
          <a:p>
            <a:pPr marL="347472" indent="-347472" algn="l" rtl="0" eaLnBrk="1" latinLnBrk="0" hangingPunct="1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Samuel Kariuki (P101/1725G/21)</a:t>
            </a:r>
            <a:endParaRPr lang="en-KE" sz="18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KE" sz="1800" b="0" i="0" kern="1200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Bithon</a:t>
            </a:r>
            <a:r>
              <a:rPr lang="en-KE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Macharia (P101/1774G/21)</a:t>
            </a:r>
            <a:endParaRPr lang="en-KE" sz="18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KE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Mbugua Maxwel (P101/1795G/21)</a:t>
            </a:r>
            <a:endParaRPr lang="en-KE" sz="18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KE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Felix Mokaya </a:t>
            </a:r>
            <a:r>
              <a:rPr lang="en-KE" sz="1800" b="0" i="0" kern="1200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Amwoma</a:t>
            </a:r>
            <a:r>
              <a:rPr lang="en-KE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(P101/1823G/21)</a:t>
            </a:r>
            <a:endParaRPr lang="en-KE" sz="1800" dirty="0">
              <a:effectLst/>
            </a:endParaRPr>
          </a:p>
          <a:p>
            <a:r>
              <a:rPr dirty="0"/>
              <a:t>David </a:t>
            </a:r>
            <a:r>
              <a:rPr dirty="0" err="1"/>
              <a:t>Murichu</a:t>
            </a:r>
            <a:r>
              <a:rPr dirty="0"/>
              <a:t> (P101/1720G/21)</a:t>
            </a:r>
          </a:p>
          <a:p>
            <a:r>
              <a:rPr dirty="0"/>
              <a:t>Morris Kamande (P101/1721G/21)</a:t>
            </a:r>
          </a:p>
          <a:p>
            <a:r>
              <a:rPr dirty="0"/>
              <a:t>Victor Gabriel (</a:t>
            </a:r>
            <a:r>
              <a:rPr dirty="0" err="1"/>
              <a:t>Kahihu</a:t>
            </a:r>
            <a:r>
              <a:rPr dirty="0"/>
              <a:t> P101/1715G/21)</a:t>
            </a:r>
          </a:p>
          <a:p>
            <a:r>
              <a:rPr dirty="0"/>
              <a:t>Robert Mburu (P101/1755G/21)</a:t>
            </a:r>
          </a:p>
          <a:p>
            <a:r>
              <a:rPr dirty="0" err="1"/>
              <a:t>Morompi</a:t>
            </a:r>
            <a:r>
              <a:rPr dirty="0"/>
              <a:t> Francis (P101/1779G/21)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Any Questions?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source code link 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en-US" b="1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ithub.com/felixmokayabeatz/technical.git </a:t>
            </a:r>
            <a:endParaRPr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Background &amp; Motivation:</a:t>
            </a:r>
          </a:p>
          <a:p>
            <a:r>
              <a:t>- Insurance is a crucial financial tool that helps individuals manage risks.</a:t>
            </a:r>
          </a:p>
          <a:p>
            <a:r>
              <a:t>- Companies need efficient ways to determine whether a person is likely to buy insurance.</a:t>
            </a:r>
          </a:p>
          <a:p>
            <a:r>
              <a:t>- Machine Learning offers a data-driven approach to predict insurance purchase behavior.</a:t>
            </a:r>
          </a:p>
          <a:p>
            <a:endParaRPr/>
          </a:p>
          <a:p>
            <a:r>
              <a:t>Research Problem:</a:t>
            </a:r>
          </a:p>
          <a:p>
            <a:r>
              <a:t>- How can we accurately predict whether a person will buy insurance based on their age and salary?</a:t>
            </a:r>
          </a:p>
          <a:p>
            <a:r>
              <a:t>- What classification technique provides the best accuracy for this task?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Primary Objective:</a:t>
            </a:r>
          </a:p>
          <a:p>
            <a:r>
              <a:t>✅ Develop a classification model to predict insurance purchase behavior based on age and salary.</a:t>
            </a:r>
          </a:p>
          <a:p>
            <a:endParaRPr/>
          </a:p>
          <a:p>
            <a:r>
              <a:t>Specific Objectives:</a:t>
            </a:r>
          </a:p>
          <a:p>
            <a:r>
              <a:t>1. Data Collection &amp; Preparation – Gather, clean, and preprocess data.</a:t>
            </a:r>
          </a:p>
          <a:p>
            <a:r>
              <a:t>2. Model Development – Train a Logistic Regression model.</a:t>
            </a:r>
          </a:p>
          <a:p>
            <a:r>
              <a:t>3. Performance Evaluation – Assess accuracy using precision, recall, and F1-score.</a:t>
            </a:r>
          </a:p>
          <a:p>
            <a:r>
              <a:t>4. Web Implementation – Deploy model using Django for real-time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Logistic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Choosing the Right Model:</a:t>
            </a:r>
          </a:p>
          <a:p>
            <a:r>
              <a:t>🔹 Binary Classification – Logistic Regression is well-suited for Yes/No outcomes.</a:t>
            </a:r>
          </a:p>
          <a:p>
            <a:r>
              <a:t>🔹 Interpretability – Simple and easy to understand compared to complex models.</a:t>
            </a:r>
          </a:p>
          <a:p>
            <a:r>
              <a:t>🔹 Efficiency – Quick training time and low computational cost.</a:t>
            </a:r>
          </a:p>
          <a:p>
            <a:r>
              <a:t>🔹 Structured Data Handling – Works well with numerical inputs (age, salary).</a:t>
            </a:r>
          </a:p>
          <a:p>
            <a:endParaRPr/>
          </a:p>
          <a:p>
            <a:r>
              <a:t>Alternative Approaches Considered:</a:t>
            </a:r>
          </a:p>
          <a:p>
            <a:r>
              <a:t>- Decision Trees (More complex, prone to overfitting)</a:t>
            </a:r>
          </a:p>
          <a:p>
            <a:r>
              <a:t>- Random Forest (Higher accuracy but more resource-intensive)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Dataset Details:</a:t>
            </a:r>
          </a:p>
          <a:p>
            <a:r>
              <a:t>- Features: Age, Salary</a:t>
            </a:r>
          </a:p>
          <a:p>
            <a:r>
              <a:t>- Target Variable: Buys Insurance (Yes=1, No=0)</a:t>
            </a:r>
          </a:p>
          <a:p>
            <a:r>
              <a:t>- Data Source: Synthetic dataset (simulating real-world trends)</a:t>
            </a:r>
          </a:p>
          <a:p>
            <a:endParaRPr/>
          </a:p>
          <a:p>
            <a:r>
              <a:t>Data Preprocessing Steps:</a:t>
            </a:r>
          </a:p>
          <a:p>
            <a:r>
              <a:t>✅ Handling Missing Values – Ensure data completeness.</a:t>
            </a:r>
          </a:p>
          <a:p>
            <a:r>
              <a:t>✅ Feature Scaling – Normalize salary to improve model performance.</a:t>
            </a:r>
          </a:p>
          <a:p>
            <a:r>
              <a:t>✅ Train-Test Split – 80% Training, 20%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Model Development:</a:t>
            </a:r>
          </a:p>
          <a:p>
            <a:r>
              <a:t>1. Train the Logistic Regression Model on historical data.</a:t>
            </a:r>
          </a:p>
          <a:p>
            <a:r>
              <a:t>2. Define Decision Boundary – Probability threshold = 0.5.</a:t>
            </a:r>
          </a:p>
          <a:p>
            <a:r>
              <a:t>3. Make Predictions:</a:t>
            </a:r>
          </a:p>
          <a:p>
            <a:r>
              <a:t>   - If P(Insurance Purchase) &gt; 0.5 → "Yes"</a:t>
            </a:r>
          </a:p>
          <a:p>
            <a:r>
              <a:t>   - Otherwise → "No"</a:t>
            </a:r>
          </a:p>
          <a:p>
            <a:endParaRPr/>
          </a:p>
          <a:p>
            <a:r>
              <a:t>Model Implementation in Django:</a:t>
            </a:r>
          </a:p>
          <a:p>
            <a:r>
              <a:t>- Frontend: HTML + Bootstrap for user interaction.</a:t>
            </a:r>
          </a:p>
          <a:p>
            <a:r>
              <a:t>- Backend: Django handles input &amp; sends data to the model.</a:t>
            </a:r>
          </a:p>
          <a:p>
            <a:r>
              <a:t>- Prediction API: Returns "Yes" or "No" based on user input.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Performance Metrics:</a:t>
            </a:r>
          </a:p>
          <a:p>
            <a:r>
              <a:t>📊 Accuracy: Measures correct predictions.</a:t>
            </a:r>
          </a:p>
          <a:p>
            <a:r>
              <a:t>📊 Precision &amp; Recall: Evaluate false positives/negatives.</a:t>
            </a:r>
          </a:p>
          <a:p>
            <a:r>
              <a:t>📊 F1-Score: Balances precision and recall.</a:t>
            </a:r>
          </a:p>
          <a:p>
            <a:endParaRPr/>
          </a:p>
          <a:p>
            <a:r>
              <a:t>Model Results:</a:t>
            </a:r>
          </a:p>
          <a:p>
            <a:r>
              <a:t>- Training Accuracy: 85%</a:t>
            </a:r>
          </a:p>
          <a:p>
            <a:r>
              <a:t>- Test Accuracy: 82%</a:t>
            </a:r>
          </a:p>
          <a:p>
            <a:r>
              <a:t>- Precision &amp; Recall: Moderate performance, can be improved with more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Expand Dataset: Use real-world insurance data for better generalization.</a:t>
            </a:r>
          </a:p>
          <a:p>
            <a:r>
              <a:t>🔹 Feature Engineering: Include factors like marital status, education, employment.</a:t>
            </a:r>
          </a:p>
          <a:p>
            <a:r>
              <a:t>🔹 Algorithm Comparison: Test Random Forest, SVM, Neural Networks.</a:t>
            </a:r>
          </a:p>
          <a:p>
            <a:r>
              <a:t>🔹 UI Enhancements: Add data visualizations and prediction history tracking.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Logistic Regression is effective for binary classification problems.</a:t>
            </a:r>
          </a:p>
          <a:p>
            <a:r>
              <a:t>✅ Django Framework enables real-time prediction deployment.</a:t>
            </a:r>
          </a:p>
          <a:p>
            <a:r>
              <a:t>✅ Model Performance can be improved with more features and data.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676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Insurance Purchase Prediction Using Classification</vt:lpstr>
      <vt:lpstr>Introduction</vt:lpstr>
      <vt:lpstr>Project Objectives</vt:lpstr>
      <vt:lpstr>Why Logistic Regression?</vt:lpstr>
      <vt:lpstr>Data Collection &amp; Preprocessing</vt:lpstr>
      <vt:lpstr>Model Training &amp; Prediction</vt:lpstr>
      <vt:lpstr>Model Performance &amp; Evaluation</vt:lpstr>
      <vt:lpstr>Future Improvements</vt:lpstr>
      <vt:lpstr>Key Takeaways &amp; 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Felix Mokaya</dc:creator>
  <cp:keywords/>
  <dc:description>generated using python-pptx</dc:description>
  <cp:lastModifiedBy>Felix Mokaya</cp:lastModifiedBy>
  <cp:revision>10</cp:revision>
  <dcterms:created xsi:type="dcterms:W3CDTF">2013-01-27T09:14:16Z</dcterms:created>
  <dcterms:modified xsi:type="dcterms:W3CDTF">2025-04-06T15:28:48Z</dcterms:modified>
  <cp:category/>
</cp:coreProperties>
</file>