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06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67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27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04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39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0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84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96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6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49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14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A38A-691C-49E8-8716-1E96206D1BC1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18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systems and subsystems chosen for the solution.</a:t>
            </a:r>
          </a:p>
          <a:p>
            <a:endParaRPr lang="es-ES" dirty="0"/>
          </a:p>
        </p:txBody>
      </p:sp>
      <p:pic>
        <p:nvPicPr>
          <p:cNvPr id="1026" name="Picture 2" descr="Resultado de imagen de mxchip connect to wif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1" y="3240942"/>
            <a:ext cx="2080847" cy="156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19" y="3591871"/>
            <a:ext cx="653562" cy="65356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989385" y="3898687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93" y="2682049"/>
            <a:ext cx="1133108" cy="1133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472" y="2630760"/>
            <a:ext cx="1235686" cy="12356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20118250">
            <a:off x="5483780" y="3516381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ight Arrow 11"/>
          <p:cNvSpPr/>
          <p:nvPr/>
        </p:nvSpPr>
        <p:spPr>
          <a:xfrm>
            <a:off x="8178858" y="3095595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1186961" y="4727966"/>
            <a:ext cx="11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MXChip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583723" y="4727966"/>
            <a:ext cx="11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IoT</a:t>
            </a:r>
            <a:r>
              <a:rPr lang="es-ES" dirty="0" smtClean="0"/>
              <a:t> </a:t>
            </a:r>
            <a:r>
              <a:rPr lang="es-ES" dirty="0" err="1" smtClean="0"/>
              <a:t>Hub</a:t>
            </a:r>
            <a:endParaRPr lang="es-ES" dirty="0"/>
          </a:p>
        </p:txBody>
      </p:sp>
      <p:sp>
        <p:nvSpPr>
          <p:cNvPr id="15" name="TextBox 14"/>
          <p:cNvSpPr txBox="1"/>
          <p:nvPr/>
        </p:nvSpPr>
        <p:spPr>
          <a:xfrm>
            <a:off x="6834097" y="3714021"/>
            <a:ext cx="18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Stream</a:t>
            </a:r>
            <a:r>
              <a:rPr lang="es-ES" dirty="0" smtClean="0"/>
              <a:t> </a:t>
            </a:r>
            <a:r>
              <a:rPr lang="es-ES" dirty="0" err="1" smtClean="0"/>
              <a:t>Analytics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9304215" y="3941268"/>
            <a:ext cx="251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Azure</a:t>
            </a:r>
            <a:r>
              <a:rPr lang="es-ES" dirty="0" smtClean="0"/>
              <a:t> Data Lake Storage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8" y="5202887"/>
            <a:ext cx="1143399" cy="1143399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5400000">
            <a:off x="7056350" y="4542487"/>
            <a:ext cx="1078434" cy="201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ight Arrow 17"/>
          <p:cNvSpPr/>
          <p:nvPr/>
        </p:nvSpPr>
        <p:spPr>
          <a:xfrm rot="12578851">
            <a:off x="5538246" y="4591044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6764328" y="6282539"/>
            <a:ext cx="16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Azure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86" y="5075310"/>
            <a:ext cx="1259369" cy="12593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96046" y="6282539"/>
            <a:ext cx="262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Azure</a:t>
            </a:r>
            <a:r>
              <a:rPr lang="es-ES" dirty="0" smtClean="0"/>
              <a:t> Data Lake </a:t>
            </a:r>
            <a:r>
              <a:rPr lang="es-ES" dirty="0" err="1" smtClean="0"/>
              <a:t>Analytics</a:t>
            </a:r>
            <a:endParaRPr lang="es-E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10147683" y="4525617"/>
            <a:ext cx="659134" cy="22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7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Explain </a:t>
            </a:r>
            <a:r>
              <a:rPr lang="en-US" dirty="0"/>
              <a:t>why the subsystem was chosen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MXChip</a:t>
            </a:r>
            <a:r>
              <a:rPr lang="en-US" dirty="0" smtClean="0"/>
              <a:t>: To simulate Weather Station metrics.</a:t>
            </a:r>
          </a:p>
          <a:p>
            <a:pPr lvl="1"/>
            <a:r>
              <a:rPr lang="en-US" b="1" dirty="0" err="1" smtClean="0"/>
              <a:t>IoT</a:t>
            </a:r>
            <a:r>
              <a:rPr lang="en-US" b="1" dirty="0" smtClean="0"/>
              <a:t> Hub</a:t>
            </a:r>
            <a:r>
              <a:rPr lang="en-US" dirty="0" smtClean="0"/>
              <a:t>: </a:t>
            </a:r>
            <a:r>
              <a:rPr lang="en-US" dirty="0"/>
              <a:t>A</a:t>
            </a:r>
            <a:r>
              <a:rPr lang="es-ES" dirty="0" err="1"/>
              <a:t>cts</a:t>
            </a:r>
            <a:r>
              <a:rPr lang="es-ES" dirty="0"/>
              <a:t> as a central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hub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bi-directional</a:t>
            </a:r>
            <a:r>
              <a:rPr lang="es-ES" dirty="0"/>
              <a:t> </a:t>
            </a:r>
            <a:r>
              <a:rPr lang="es-ES" dirty="0" err="1"/>
              <a:t>communication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IoT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,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Desired</a:t>
            </a:r>
            <a:r>
              <a:rPr lang="es-ES" dirty="0" smtClean="0"/>
              <a:t> </a:t>
            </a:r>
            <a:r>
              <a:rPr lang="es-ES" dirty="0" err="1" smtClean="0"/>
              <a:t>Properties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.</a:t>
            </a:r>
            <a:endParaRPr lang="en-US" dirty="0"/>
          </a:p>
          <a:p>
            <a:pPr lvl="1"/>
            <a:r>
              <a:rPr lang="en-US" b="1" dirty="0" smtClean="0"/>
              <a:t>Stream Analytics</a:t>
            </a:r>
            <a:r>
              <a:rPr lang="en-US" dirty="0" smtClean="0"/>
              <a:t>: </a:t>
            </a:r>
            <a:r>
              <a:rPr lang="es-ES" dirty="0" err="1"/>
              <a:t>Azure</a:t>
            </a:r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event-processing</a:t>
            </a:r>
            <a:r>
              <a:rPr lang="es-ES" dirty="0"/>
              <a:t> </a:t>
            </a:r>
            <a:r>
              <a:rPr lang="es-ES" dirty="0" err="1"/>
              <a:t>engine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 smtClean="0"/>
              <a:t>us</a:t>
            </a:r>
            <a:r>
              <a:rPr lang="es-ES" dirty="0" smtClean="0"/>
              <a:t> </a:t>
            </a:r>
            <a:r>
              <a:rPr lang="es-ES" dirty="0"/>
              <a:t>to examine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volumes</a:t>
            </a:r>
            <a:r>
              <a:rPr lang="es-ES" dirty="0"/>
              <a:t> of data </a:t>
            </a:r>
            <a:r>
              <a:rPr lang="es-ES" dirty="0" err="1"/>
              <a:t>streaming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/>
              <a:t>.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helps</a:t>
            </a:r>
            <a:r>
              <a:rPr lang="es-ES" dirty="0" smtClean="0"/>
              <a:t> in </a:t>
            </a:r>
            <a:r>
              <a:rPr lang="es-ES" dirty="0" err="1" smtClean="0"/>
              <a:t>this</a:t>
            </a:r>
            <a:r>
              <a:rPr lang="es-ES" dirty="0" smtClean="0"/>
              <a:t> case to </a:t>
            </a:r>
            <a:r>
              <a:rPr lang="es-ES" dirty="0" err="1" smtClean="0"/>
              <a:t>extract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/>
              <a:t> data </a:t>
            </a:r>
            <a:r>
              <a:rPr lang="es-ES" dirty="0" err="1"/>
              <a:t>streams</a:t>
            </a:r>
            <a:r>
              <a:rPr lang="es-ES" dirty="0"/>
              <a:t>, </a:t>
            </a:r>
            <a:r>
              <a:rPr lang="es-ES" dirty="0" err="1"/>
              <a:t>identifying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, and </a:t>
            </a:r>
            <a:r>
              <a:rPr lang="es-ES" dirty="0" err="1"/>
              <a:t>relationships</a:t>
            </a:r>
            <a:r>
              <a:rPr lang="es-ES" dirty="0" smtClean="0"/>
              <a:t>.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/>
              <a:t>patterns</a:t>
            </a:r>
            <a:r>
              <a:rPr lang="es-ES" dirty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 </a:t>
            </a:r>
            <a:r>
              <a:rPr lang="es-ES" dirty="0" err="1"/>
              <a:t>downstream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alerts</a:t>
            </a:r>
            <a:r>
              <a:rPr lang="es-ES" dirty="0"/>
              <a:t>, </a:t>
            </a:r>
            <a:r>
              <a:rPr lang="es-ES" dirty="0" err="1"/>
              <a:t>feed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to a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store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use.</a:t>
            </a:r>
          </a:p>
          <a:p>
            <a:pPr lvl="1"/>
            <a:r>
              <a:rPr lang="en-US" b="1" dirty="0" smtClean="0"/>
              <a:t>Azure Data Lake Storage:</a:t>
            </a:r>
            <a:r>
              <a:rPr lang="en-US" dirty="0" smtClean="0"/>
              <a:t> We use Data Lake Storage as “Cold” data store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long-term</a:t>
            </a:r>
            <a:r>
              <a:rPr lang="es-ES" dirty="0"/>
              <a:t> </a:t>
            </a:r>
            <a:r>
              <a:rPr lang="es-ES" dirty="0" smtClean="0"/>
              <a:t>use</a:t>
            </a:r>
            <a:r>
              <a:rPr lang="es-ES" dirty="0" smtClean="0"/>
              <a:t>.</a:t>
            </a:r>
          </a:p>
          <a:p>
            <a:pPr lvl="1"/>
            <a:r>
              <a:rPr lang="es-ES" b="1" dirty="0" err="1" smtClean="0"/>
              <a:t>Azure</a:t>
            </a:r>
            <a:r>
              <a:rPr lang="es-ES" b="1" dirty="0" smtClean="0"/>
              <a:t> </a:t>
            </a:r>
            <a:r>
              <a:rPr lang="es-ES" b="1" dirty="0" err="1" smtClean="0"/>
              <a:t>Function</a:t>
            </a:r>
            <a:r>
              <a:rPr lang="es-ES" dirty="0" smtClean="0"/>
              <a:t>: </a:t>
            </a:r>
            <a:r>
              <a:rPr lang="es-ES" dirty="0" err="1" smtClean="0"/>
              <a:t>backend</a:t>
            </a:r>
            <a:r>
              <a:rPr lang="es-ES" dirty="0" smtClean="0"/>
              <a:t> </a:t>
            </a:r>
            <a:r>
              <a:rPr lang="es-ES" dirty="0" err="1" smtClean="0"/>
              <a:t>management</a:t>
            </a:r>
            <a:r>
              <a:rPr lang="es-ES" dirty="0" smtClean="0"/>
              <a:t>, </a:t>
            </a:r>
            <a:r>
              <a:rPr lang="es-ES" dirty="0" err="1" smtClean="0"/>
              <a:t>take</a:t>
            </a:r>
            <a:r>
              <a:rPr lang="es-ES" dirty="0" smtClean="0"/>
              <a:t> </a:t>
            </a:r>
            <a:r>
              <a:rPr lang="es-ES" dirty="0" err="1" smtClean="0"/>
              <a:t>decissions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current</a:t>
            </a:r>
            <a:r>
              <a:rPr lang="es-ES" dirty="0" smtClean="0"/>
              <a:t> data and </a:t>
            </a:r>
            <a:r>
              <a:rPr lang="en-US" dirty="0" smtClean="0"/>
              <a:t>update </a:t>
            </a:r>
            <a:r>
              <a:rPr lang="en-US" dirty="0"/>
              <a:t>the device twin properties in accordance with the </a:t>
            </a:r>
            <a:r>
              <a:rPr lang="en-US" dirty="0" smtClean="0"/>
              <a:t>requirements.</a:t>
            </a:r>
          </a:p>
          <a:p>
            <a:pPr lvl="1"/>
            <a:r>
              <a:rPr lang="en-US" b="1" dirty="0" smtClean="0"/>
              <a:t>Azure Data Lake Analytics</a:t>
            </a:r>
            <a:r>
              <a:rPr lang="en-US" dirty="0" smtClean="0"/>
              <a:t>: </a:t>
            </a:r>
            <a:r>
              <a:rPr lang="es-ES" dirty="0"/>
              <a:t>T</a:t>
            </a:r>
            <a:r>
              <a:rPr lang="es-ES" dirty="0" smtClean="0"/>
              <a:t>o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deep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smtClean="0"/>
              <a:t>data.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76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Diagram</vt:lpstr>
      <vt:lpstr>Architecture Diagram</vt:lpstr>
    </vt:vector>
  </TitlesOfParts>
  <Company>KABEL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Mondelo Ruiz-Falcó</dc:creator>
  <cp:lastModifiedBy>Félix Mondelo Ruiz-Falcó</cp:lastModifiedBy>
  <cp:revision>8</cp:revision>
  <dcterms:created xsi:type="dcterms:W3CDTF">2019-12-27T11:02:54Z</dcterms:created>
  <dcterms:modified xsi:type="dcterms:W3CDTF">2019-12-29T00:41:42Z</dcterms:modified>
</cp:coreProperties>
</file>