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0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39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0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8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9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14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1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systems and subsystems chosen for the solution.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38" y="3619078"/>
            <a:ext cx="653562" cy="6535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126224" y="3895815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79" y="2772810"/>
            <a:ext cx="1133108" cy="1133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49" y="3441469"/>
            <a:ext cx="770376" cy="7703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118250">
            <a:off x="4457968" y="3570539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ight Arrow 11"/>
          <p:cNvSpPr/>
          <p:nvPr/>
        </p:nvSpPr>
        <p:spPr>
          <a:xfrm>
            <a:off x="7200160" y="3516471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3821176" y="4367524"/>
            <a:ext cx="1134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IoT</a:t>
            </a:r>
            <a:r>
              <a:rPr lang="es-ES" sz="900" dirty="0"/>
              <a:t> </a:t>
            </a:r>
            <a:r>
              <a:rPr lang="es-ES" sz="900" dirty="0" err="1"/>
              <a:t>Hub</a:t>
            </a:r>
            <a:endParaRPr lang="es-E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6059726" y="3769369"/>
            <a:ext cx="182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Stream</a:t>
            </a:r>
            <a:r>
              <a:rPr lang="es-ES" sz="900" dirty="0" smtClean="0"/>
              <a:t> </a:t>
            </a:r>
            <a:r>
              <a:rPr lang="es-ES" sz="900" dirty="0" err="1" smtClean="0"/>
              <a:t>Analytics</a:t>
            </a:r>
            <a:endParaRPr lang="es-E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6123" y="4273855"/>
            <a:ext cx="2511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Azure</a:t>
            </a:r>
            <a:r>
              <a:rPr lang="es-ES" sz="900" dirty="0" smtClean="0"/>
              <a:t> Data Lake Storage</a:t>
            </a:r>
            <a:endParaRPr lang="es-E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4" y="4977411"/>
            <a:ext cx="1143399" cy="114339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6096928" y="4340797"/>
            <a:ext cx="886485" cy="20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ight Arrow 17"/>
          <p:cNvSpPr/>
          <p:nvPr/>
        </p:nvSpPr>
        <p:spPr>
          <a:xfrm rot="12578851">
            <a:off x="4357401" y="4475662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6059726" y="6110197"/>
            <a:ext cx="1662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Azure</a:t>
            </a:r>
            <a:r>
              <a:rPr lang="es-ES" sz="900" dirty="0" smtClean="0"/>
              <a:t> </a:t>
            </a:r>
            <a:r>
              <a:rPr lang="es-ES" sz="900" dirty="0" err="1" smtClean="0"/>
              <a:t>Function</a:t>
            </a:r>
            <a:endParaRPr lang="es-E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86" y="5004313"/>
            <a:ext cx="882811" cy="882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29297" y="6045477"/>
            <a:ext cx="2624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Azure</a:t>
            </a:r>
            <a:r>
              <a:rPr lang="es-ES" sz="900" dirty="0" smtClean="0"/>
              <a:t> Data Lake </a:t>
            </a:r>
            <a:r>
              <a:rPr lang="es-ES" sz="900" dirty="0" err="1" smtClean="0"/>
              <a:t>Analytics</a:t>
            </a:r>
            <a:endParaRPr lang="es-ES" sz="9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9026721" y="4594421"/>
            <a:ext cx="407292" cy="22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49" y="2558816"/>
            <a:ext cx="714375" cy="714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071" y="3897326"/>
            <a:ext cx="1885628" cy="2053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55" y="5154904"/>
            <a:ext cx="580145" cy="666338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5400000">
            <a:off x="3874263" y="4866683"/>
            <a:ext cx="370127" cy="17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/>
          <p:cNvSpPr txBox="1"/>
          <p:nvPr/>
        </p:nvSpPr>
        <p:spPr>
          <a:xfrm>
            <a:off x="3638471" y="5822177"/>
            <a:ext cx="1134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Time Series </a:t>
            </a:r>
            <a:r>
              <a:rPr lang="es-ES" sz="900" dirty="0" err="1" smtClean="0"/>
              <a:t>Insights</a:t>
            </a:r>
            <a:endParaRPr lang="es-ES" sz="900" dirty="0"/>
          </a:p>
        </p:txBody>
      </p:sp>
      <p:sp>
        <p:nvSpPr>
          <p:cNvPr id="27" name="Right Arrow 26"/>
          <p:cNvSpPr/>
          <p:nvPr/>
        </p:nvSpPr>
        <p:spPr>
          <a:xfrm>
            <a:off x="7200160" y="2861694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/>
          <p:cNvSpPr txBox="1"/>
          <p:nvPr/>
        </p:nvSpPr>
        <p:spPr>
          <a:xfrm>
            <a:off x="8668475" y="2275122"/>
            <a:ext cx="2511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CosmosDb</a:t>
            </a:r>
            <a:endParaRPr lang="es-ES" sz="9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01" y="2484420"/>
            <a:ext cx="857672" cy="857672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9725389" y="2836797"/>
            <a:ext cx="629390" cy="25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extBox 30"/>
          <p:cNvSpPr txBox="1"/>
          <p:nvPr/>
        </p:nvSpPr>
        <p:spPr>
          <a:xfrm>
            <a:off x="10628201" y="2209379"/>
            <a:ext cx="2511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PowerBI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977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Explain </a:t>
            </a:r>
            <a:r>
              <a:rPr lang="en-US" dirty="0"/>
              <a:t>why the subsystem was chosen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Contoso Wind Farm Simulator</a:t>
            </a:r>
            <a:r>
              <a:rPr lang="en-US" dirty="0" smtClean="0"/>
              <a:t>: </a:t>
            </a:r>
            <a:r>
              <a:rPr lang="en-US" dirty="0" smtClean="0"/>
              <a:t>To simulate </a:t>
            </a:r>
            <a:r>
              <a:rPr lang="en-US" dirty="0" smtClean="0"/>
              <a:t>Wind Farm devices.</a:t>
            </a:r>
            <a:endParaRPr lang="en-US" dirty="0" smtClean="0"/>
          </a:p>
          <a:p>
            <a:pPr lvl="1"/>
            <a:r>
              <a:rPr lang="en-US" b="1" dirty="0" err="1" smtClean="0"/>
              <a:t>IoT</a:t>
            </a:r>
            <a:r>
              <a:rPr lang="en-US" b="1" dirty="0" smtClean="0"/>
              <a:t> Hub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s-ES" dirty="0" err="1"/>
              <a:t>cts</a:t>
            </a:r>
            <a:r>
              <a:rPr lang="es-ES" dirty="0"/>
              <a:t> as a central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bi-directional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IoT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,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Desired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Stream Analytics</a:t>
            </a:r>
            <a:r>
              <a:rPr lang="en-US" dirty="0" smtClean="0"/>
              <a:t>: </a:t>
            </a:r>
            <a:r>
              <a:rPr lang="es-ES" dirty="0" err="1"/>
              <a:t>Azure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event-processing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/>
              <a:t>to examine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of data </a:t>
            </a:r>
            <a:r>
              <a:rPr lang="es-ES" dirty="0" err="1"/>
              <a:t>streaming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helps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case to </a:t>
            </a:r>
            <a:r>
              <a:rPr lang="es-ES" dirty="0" err="1" smtClean="0"/>
              <a:t>extract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data </a:t>
            </a:r>
            <a:r>
              <a:rPr lang="es-ES" dirty="0" err="1"/>
              <a:t>streams</a:t>
            </a:r>
            <a:r>
              <a:rPr lang="es-ES" dirty="0"/>
              <a:t>,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, and </a:t>
            </a:r>
            <a:r>
              <a:rPr lang="es-ES" dirty="0" err="1"/>
              <a:t>relationships</a:t>
            </a:r>
            <a:r>
              <a:rPr lang="es-ES" dirty="0" smtClean="0"/>
              <a:t>.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</a:t>
            </a:r>
            <a:r>
              <a:rPr lang="es-ES" dirty="0" err="1"/>
              <a:t>downstream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alerts</a:t>
            </a:r>
            <a:r>
              <a:rPr lang="es-ES" dirty="0"/>
              <a:t>, </a:t>
            </a:r>
            <a:r>
              <a:rPr lang="es-ES" dirty="0" err="1"/>
              <a:t>feed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to a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store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use.</a:t>
            </a:r>
          </a:p>
          <a:p>
            <a:pPr lvl="1"/>
            <a:r>
              <a:rPr lang="en-US" b="1" dirty="0" smtClean="0"/>
              <a:t>Azure Data Lake Storage:</a:t>
            </a:r>
            <a:r>
              <a:rPr lang="en-US" dirty="0" smtClean="0"/>
              <a:t> We use Data Lake Storage as “Cold” data store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long-term</a:t>
            </a:r>
            <a:r>
              <a:rPr lang="es-ES" dirty="0"/>
              <a:t> </a:t>
            </a:r>
            <a:r>
              <a:rPr lang="es-ES" dirty="0" smtClean="0"/>
              <a:t>use.</a:t>
            </a:r>
          </a:p>
          <a:p>
            <a:pPr lvl="1"/>
            <a:r>
              <a:rPr lang="es-ES" b="1" dirty="0" err="1" smtClean="0"/>
              <a:t>Azure</a:t>
            </a:r>
            <a:r>
              <a:rPr lang="es-ES" b="1" dirty="0" smtClean="0"/>
              <a:t> </a:t>
            </a:r>
            <a:r>
              <a:rPr lang="es-ES" b="1" dirty="0" err="1" smtClean="0"/>
              <a:t>Function</a:t>
            </a:r>
            <a:r>
              <a:rPr lang="es-ES" dirty="0" smtClean="0"/>
              <a:t>: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dirty="0" smtClean="0"/>
              <a:t>,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decissions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data and </a:t>
            </a:r>
            <a:r>
              <a:rPr lang="en-US" dirty="0" smtClean="0"/>
              <a:t>update </a:t>
            </a:r>
            <a:r>
              <a:rPr lang="en-US" dirty="0"/>
              <a:t>the device twin properties in accordance with the </a:t>
            </a:r>
            <a:r>
              <a:rPr lang="en-US" dirty="0" smtClean="0"/>
              <a:t>requirements.</a:t>
            </a:r>
          </a:p>
          <a:p>
            <a:pPr lvl="1"/>
            <a:r>
              <a:rPr lang="en-US" b="1" dirty="0" smtClean="0"/>
              <a:t>Azure Data Lake Analytics</a:t>
            </a:r>
            <a:r>
              <a:rPr lang="en-US" dirty="0" smtClean="0"/>
              <a:t>: </a:t>
            </a:r>
            <a:r>
              <a:rPr lang="es-ES" dirty="0"/>
              <a:t>T</a:t>
            </a:r>
            <a:r>
              <a:rPr lang="es-ES" dirty="0" smtClean="0"/>
              <a:t>o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smtClean="0"/>
              <a:t>data</a:t>
            </a:r>
            <a:r>
              <a:rPr lang="es-ES" dirty="0" smtClean="0"/>
              <a:t>.</a:t>
            </a:r>
          </a:p>
          <a:p>
            <a:pPr lvl="1"/>
            <a:r>
              <a:rPr lang="en-US" b="1" dirty="0" smtClean="0"/>
              <a:t>Time Series Insights</a:t>
            </a:r>
            <a:r>
              <a:rPr lang="en-US" dirty="0" smtClean="0"/>
              <a:t>: </a:t>
            </a:r>
            <a:r>
              <a:rPr lang="es-ES" dirty="0"/>
              <a:t>To </a:t>
            </a:r>
            <a:r>
              <a:rPr lang="en-US" dirty="0"/>
              <a:t>examine the telemetry in near real-time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Cosmos Db</a:t>
            </a:r>
            <a:r>
              <a:rPr lang="en-US" dirty="0" smtClean="0"/>
              <a:t>: As </a:t>
            </a:r>
            <a:r>
              <a:rPr lang="en-US" dirty="0"/>
              <a:t>a Warm Data store and then leverage the Power BI desktop to generate some </a:t>
            </a:r>
            <a:r>
              <a:rPr lang="en-US" dirty="0" smtClean="0"/>
              <a:t>insights.</a:t>
            </a:r>
          </a:p>
          <a:p>
            <a:pPr lvl="1"/>
            <a:r>
              <a:rPr lang="en-US" b="1" dirty="0" smtClean="0"/>
              <a:t>Power BI</a:t>
            </a:r>
            <a:r>
              <a:rPr lang="en-US" dirty="0" smtClean="0"/>
              <a:t>: </a:t>
            </a:r>
            <a:r>
              <a:rPr lang="en-US" smtClean="0"/>
              <a:t>For Visualization of Cosmos Db Warm Data.</a:t>
            </a:r>
            <a:endParaRPr lang="en-US" dirty="0"/>
          </a:p>
          <a:p>
            <a:pPr lvl="1"/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7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Diagram</vt:lpstr>
      <vt:lpstr>Architecture Diagram</vt:lpstr>
    </vt:vector>
  </TitlesOfParts>
  <Company>KABEL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Mondelo Ruiz-Falcó</dc:creator>
  <cp:lastModifiedBy>Félix Mondelo Ruiz-Falcó</cp:lastModifiedBy>
  <cp:revision>10</cp:revision>
  <dcterms:created xsi:type="dcterms:W3CDTF">2019-12-27T11:02:54Z</dcterms:created>
  <dcterms:modified xsi:type="dcterms:W3CDTF">2019-12-29T11:46:18Z</dcterms:modified>
</cp:coreProperties>
</file>