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7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7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0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39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0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84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9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4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14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A38A-691C-49E8-8716-1E96206D1BC1}" type="datetimeFigureOut">
              <a:rPr lang="es-ES" smtClean="0"/>
              <a:t>27/12/2019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FCA6-83BC-4667-9015-5D58ABBD6B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18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systems and subsystems chosen for the solution.</a:t>
            </a:r>
          </a:p>
          <a:p>
            <a:endParaRPr lang="es-ES" dirty="0"/>
          </a:p>
        </p:txBody>
      </p:sp>
      <p:pic>
        <p:nvPicPr>
          <p:cNvPr id="1026" name="Picture 2" descr="Resultado de imagen de mxchip connect to wif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1" y="3240942"/>
            <a:ext cx="2080847" cy="15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19" y="3591871"/>
            <a:ext cx="653562" cy="65356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89385" y="3898687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02" y="3352098"/>
            <a:ext cx="1133108" cy="1133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31" y="3300809"/>
            <a:ext cx="1235686" cy="12356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417284" y="3898687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ight Arrow 11"/>
          <p:cNvSpPr/>
          <p:nvPr/>
        </p:nvSpPr>
        <p:spPr>
          <a:xfrm>
            <a:off x="8264487" y="3898687"/>
            <a:ext cx="1468315" cy="205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1186961" y="4727966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MXChip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583723" y="4727966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IoT</a:t>
            </a:r>
            <a:r>
              <a:rPr lang="es-ES" dirty="0" smtClean="0"/>
              <a:t> </a:t>
            </a:r>
            <a:r>
              <a:rPr lang="es-ES" dirty="0" err="1" smtClean="0"/>
              <a:t>Hub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6822831" y="4727966"/>
            <a:ext cx="18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Stream</a:t>
            </a:r>
            <a:r>
              <a:rPr lang="es-ES" dirty="0" smtClean="0"/>
              <a:t> </a:t>
            </a:r>
            <a:r>
              <a:rPr lang="es-ES" dirty="0" err="1" smtClean="0"/>
              <a:t>Analytics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9313740" y="4727966"/>
            <a:ext cx="251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Azure</a:t>
            </a:r>
            <a:r>
              <a:rPr lang="es-ES" dirty="0" smtClean="0"/>
              <a:t> Data Lake Storage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7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</a:t>
            </a:r>
            <a:r>
              <a:rPr lang="en-US" dirty="0"/>
              <a:t>why the subsystem was chosen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MXChip</a:t>
            </a:r>
            <a:r>
              <a:rPr lang="en-US" dirty="0" smtClean="0"/>
              <a:t>: To simulate Weather Station metrics.</a:t>
            </a:r>
          </a:p>
          <a:p>
            <a:pPr lvl="1"/>
            <a:r>
              <a:rPr lang="en-US" b="1" dirty="0" err="1" smtClean="0"/>
              <a:t>IoT</a:t>
            </a:r>
            <a:r>
              <a:rPr lang="en-US" b="1" dirty="0" smtClean="0"/>
              <a:t> Hub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s-ES" dirty="0" err="1"/>
              <a:t>cts</a:t>
            </a:r>
            <a:r>
              <a:rPr lang="es-ES" dirty="0"/>
              <a:t> as a central 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bi-directional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IoT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,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Desired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.</a:t>
            </a:r>
            <a:endParaRPr lang="en-US" dirty="0"/>
          </a:p>
          <a:p>
            <a:pPr lvl="1"/>
            <a:r>
              <a:rPr lang="en-US" b="1" dirty="0" smtClean="0"/>
              <a:t>Stream Analytics</a:t>
            </a:r>
            <a:r>
              <a:rPr lang="en-US" dirty="0" smtClean="0"/>
              <a:t>: </a:t>
            </a:r>
            <a:r>
              <a:rPr lang="es-ES" dirty="0" err="1"/>
              <a:t>Azure</a:t>
            </a:r>
            <a:r>
              <a:rPr lang="es-ES" dirty="0"/>
              <a:t> </a:t>
            </a:r>
            <a:r>
              <a:rPr lang="es-ES" dirty="0" err="1"/>
              <a:t>Stream</a:t>
            </a:r>
            <a:r>
              <a:rPr lang="es-ES" dirty="0"/>
              <a:t>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event-processing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/>
              <a:t>to examine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of data </a:t>
            </a:r>
            <a:r>
              <a:rPr lang="es-ES" dirty="0" err="1"/>
              <a:t>streaming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/>
              <a:t>.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helps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case to </a:t>
            </a:r>
            <a:r>
              <a:rPr lang="es-ES" dirty="0" err="1" smtClean="0"/>
              <a:t>extract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data </a:t>
            </a:r>
            <a:r>
              <a:rPr lang="es-ES" dirty="0" err="1"/>
              <a:t>streams</a:t>
            </a:r>
            <a:r>
              <a:rPr lang="es-ES" dirty="0"/>
              <a:t>, </a:t>
            </a:r>
            <a:r>
              <a:rPr lang="es-ES" dirty="0" err="1"/>
              <a:t>identifying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, and </a:t>
            </a:r>
            <a:r>
              <a:rPr lang="es-ES" dirty="0" err="1"/>
              <a:t>relationships</a:t>
            </a:r>
            <a:r>
              <a:rPr lang="es-ES" dirty="0" smtClean="0"/>
              <a:t>.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 </a:t>
            </a:r>
            <a:r>
              <a:rPr lang="es-ES" dirty="0" err="1"/>
              <a:t>downstream</a:t>
            </a:r>
            <a:r>
              <a:rPr lang="es-ES" dirty="0"/>
              <a:t>,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alerts</a:t>
            </a:r>
            <a:r>
              <a:rPr lang="es-ES" dirty="0"/>
              <a:t>, </a:t>
            </a:r>
            <a:r>
              <a:rPr lang="es-ES" dirty="0" err="1"/>
              <a:t>feed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to a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store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use.</a:t>
            </a:r>
          </a:p>
          <a:p>
            <a:pPr lvl="1"/>
            <a:r>
              <a:rPr lang="en-US" b="1" dirty="0" smtClean="0"/>
              <a:t>Azure Data Lake Storage:</a:t>
            </a:r>
            <a:r>
              <a:rPr lang="en-US" dirty="0" smtClean="0"/>
              <a:t> We use Data Lake Storage as “Cold” data store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long-term</a:t>
            </a:r>
            <a:r>
              <a:rPr lang="es-ES" dirty="0"/>
              <a:t> </a:t>
            </a:r>
            <a:r>
              <a:rPr lang="es-ES" dirty="0" smtClean="0"/>
              <a:t>use.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7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Diagram</vt:lpstr>
      <vt:lpstr>Architecture Diagram</vt:lpstr>
    </vt:vector>
  </TitlesOfParts>
  <Company>KABEL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Mondelo Ruiz-Falcó</dc:creator>
  <cp:lastModifiedBy>Félix Mondelo Ruiz-Falcó</cp:lastModifiedBy>
  <cp:revision>6</cp:revision>
  <dcterms:created xsi:type="dcterms:W3CDTF">2019-12-27T11:02:54Z</dcterms:created>
  <dcterms:modified xsi:type="dcterms:W3CDTF">2019-12-27T11:40:17Z</dcterms:modified>
</cp:coreProperties>
</file>