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99BD-760A-9651-55E1-BA2A91EAB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B528C-0066-2688-E4EC-9A97453FB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F7D1-1C10-1987-783F-17F65922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8CCE-C03D-4548-AEAE-E57A287283F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0144D-A174-F594-ECC7-B7FA99DC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7CC18-A4AE-13F9-6336-C9574613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261-AB45-4F46-B49D-5D85197D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9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29C2-202E-E4FC-234E-31D21D70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9567B-D5E8-1CD0-263E-65AEB1E94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1B351-A4F2-32F5-2155-60B593DF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8CCE-C03D-4548-AEAE-E57A287283F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0539C-82E9-EAE3-66AD-88FC8457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11091-F279-54FB-56B7-0F43A8BB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261-AB45-4F46-B49D-5D85197D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0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C93C4-2276-00C3-966D-6F64F276D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40C41-2B3E-4314-EC1F-4C8B4BFAE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0F754-DEC2-7F3B-0606-1DC18EB7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8CCE-C03D-4548-AEAE-E57A287283F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29DF0-78FA-A38E-112E-946B1A34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F1AB5-175D-A327-7D31-3CE4EE05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261-AB45-4F46-B49D-5D85197D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1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DD92-DB9D-72B6-55E1-9F9C7ACC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1245-A7BD-B963-F761-2C0D6B08C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83EAA-D132-6561-1EFB-482E3E9F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8CCE-C03D-4548-AEAE-E57A287283F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C5D34-C9D7-0304-7FCE-0DE724F4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DE75-16E7-3F9E-5A46-5ADF519C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261-AB45-4F46-B49D-5D85197D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FB1C-EE57-E2B1-F0C7-75EB0E5A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121D4-ABD6-AADD-8006-AA7E85B3B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65A49-049F-E8F5-BD59-3A7B4975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8CCE-C03D-4548-AEAE-E57A287283F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267E-625F-46A5-358C-BD3DFA08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579AC-63E3-C2C7-71CF-D0F324D5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261-AB45-4F46-B49D-5D85197D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7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1C7C-1477-3877-A772-B7CA2ACD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351C-2F0D-6C7D-4207-7EE32087C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CF61F-81C0-E8A3-129C-47AAB696A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60836-5F91-F7CE-DC4E-7DB29C04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8CCE-C03D-4548-AEAE-E57A287283F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CAC8D-F4B3-CD8C-2E0D-53CD77DA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F4DC4-D920-6152-0EFA-B31237B9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261-AB45-4F46-B49D-5D85197D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9C19-5194-0E20-6CEB-74FFF4DC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C9A33-4C58-B5FE-2E34-859FCE5AA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29D24-FB93-C80F-9A81-E3DE9B0A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63ACA-AE3A-C59C-D48F-41A431CD6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A19D9-2107-50A3-2B10-1131AFB00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CADDF-519E-4822-4ED9-033D1E3C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8CCE-C03D-4548-AEAE-E57A287283F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8423F-F303-B0E3-1D45-B2B7B7FF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1CCD1-77BE-2BDA-A690-8537087C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261-AB45-4F46-B49D-5D85197D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2263-CD61-83A4-80F8-1662FB78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97729-5265-0F2F-C5D7-FCAF6418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8CCE-C03D-4548-AEAE-E57A287283F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0BE12-13DD-59E2-ABB7-63CD2A13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6AC24-6F89-2B21-B176-5370E206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261-AB45-4F46-B49D-5D85197D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6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DA3A1-F01F-0D96-693C-678EFAC1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8CCE-C03D-4548-AEAE-E57A287283F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9BC4E-D893-58F1-858E-D1C5195D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21D4B-6D81-2600-5F52-C0A8781B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261-AB45-4F46-B49D-5D85197D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5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9A6E-DB2A-B7BD-C266-3F76AEA1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191A-DDE9-01BC-2D28-4F40C1FEF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9EAB3-041B-7EF2-101D-011BA96A6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917F-0461-EEB8-5A27-A1BF59BE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8CCE-C03D-4548-AEAE-E57A287283F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5D2A0-C629-B8C0-5F0A-43033D23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544CB-D60B-9DEB-3107-61680FE1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261-AB45-4F46-B49D-5D85197D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08E8-FB34-EE85-D7EC-E31EBE59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DC4C6-BE0B-B002-79F7-3EDA3EC13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29AF6-A069-F86B-1E63-25207B0B3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C931-4BED-DAEC-625B-49210175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8CCE-C03D-4548-AEAE-E57A287283F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7A396-0E5C-08EA-10A6-431C7B36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26CD3-BFFB-9DA3-0BC7-1EFAFE18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261-AB45-4F46-B49D-5D85197D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5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9E98C-28F4-9A41-E1E3-983117BE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8359-1438-4BAA-AE34-637A0A6C3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23378-8942-1977-3A79-A45F82EC8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78CCE-C03D-4548-AEAE-E57A287283F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6E14B-EA67-4A24-4996-EBFFC3CDC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43099-D47F-EFB7-0B53-2CA881334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1B261-AB45-4F46-B49D-5D85197D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7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CB123E-7D70-479F-6190-FA40FA0D0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84" y="2903068"/>
            <a:ext cx="454891" cy="454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A43C82-6293-240D-B3AA-BB8A8344E355}"/>
              </a:ext>
            </a:extLst>
          </p:cNvPr>
          <p:cNvSpPr/>
          <p:nvPr/>
        </p:nvSpPr>
        <p:spPr>
          <a:xfrm>
            <a:off x="431320" y="2734574"/>
            <a:ext cx="681487" cy="102654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E214-04D4-1FBF-3B06-1DC06D995AA3}"/>
              </a:ext>
            </a:extLst>
          </p:cNvPr>
          <p:cNvSpPr txBox="1"/>
          <p:nvPr/>
        </p:nvSpPr>
        <p:spPr>
          <a:xfrm>
            <a:off x="480680" y="3357959"/>
            <a:ext cx="567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2DFBA-BDA3-D19E-939E-EE94D09B04BB}"/>
              </a:ext>
            </a:extLst>
          </p:cNvPr>
          <p:cNvSpPr/>
          <p:nvPr/>
        </p:nvSpPr>
        <p:spPr>
          <a:xfrm>
            <a:off x="2165229" y="1009290"/>
            <a:ext cx="2094970" cy="25721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treamlit Web App | Build Web Applications using Streamlit">
            <a:extLst>
              <a:ext uri="{FF2B5EF4-FFF2-40B4-BE49-F238E27FC236}">
                <a16:creationId xmlns:a16="http://schemas.microsoft.com/office/drawing/2014/main" id="{D044BD8D-0B0A-6C8F-E988-2893D34B5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442" y="1174967"/>
            <a:ext cx="1358661" cy="7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BEF032-2B37-959C-9251-C52B24C970CA}"/>
              </a:ext>
            </a:extLst>
          </p:cNvPr>
          <p:cNvSpPr txBox="1"/>
          <p:nvPr/>
        </p:nvSpPr>
        <p:spPr>
          <a:xfrm>
            <a:off x="2329132" y="1942823"/>
            <a:ext cx="20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Plain Process Text &amp;  Model Choice</a:t>
            </a:r>
          </a:p>
          <a:p>
            <a:endParaRPr lang="en-US" sz="900" dirty="0">
              <a:latin typeface="+mj-lt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028" name="Picture 4" descr="AI at Meta on X: &quot;Our new structure for Meta AI will help us not only  better pursue open, ground-breaking research, but also improve how we  leverage AI in our products. Learn">
            <a:extLst>
              <a:ext uri="{FF2B5EF4-FFF2-40B4-BE49-F238E27FC236}">
                <a16:creationId xmlns:a16="http://schemas.microsoft.com/office/drawing/2014/main" id="{06B8BE4F-D4A5-F83E-12A5-D0AA57A39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732" y="1853483"/>
            <a:ext cx="2315712" cy="130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ello World OpenAI: Crafting Accurate ChatGPT-Like Custom Search for SAPUI5  Applications | SAP Blogs">
            <a:extLst>
              <a:ext uri="{FF2B5EF4-FFF2-40B4-BE49-F238E27FC236}">
                <a16:creationId xmlns:a16="http://schemas.microsoft.com/office/drawing/2014/main" id="{CCEA974F-2FCB-0E35-BD7B-FE47FEBCC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86" y="3070450"/>
            <a:ext cx="1146199" cy="3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LaMA 2: So verwenden Sie den Chatbot von Meta">
            <a:extLst>
              <a:ext uri="{FF2B5EF4-FFF2-40B4-BE49-F238E27FC236}">
                <a16:creationId xmlns:a16="http://schemas.microsoft.com/office/drawing/2014/main" id="{28BC9219-ABE9-73DE-0DDE-14415962E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029" y="1958384"/>
            <a:ext cx="609738" cy="34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B59FEB-D8F3-1BC9-EC6B-6B895ADE16F8}"/>
              </a:ext>
            </a:extLst>
          </p:cNvPr>
          <p:cNvSpPr/>
          <p:nvPr/>
        </p:nvSpPr>
        <p:spPr>
          <a:xfrm>
            <a:off x="5529532" y="491706"/>
            <a:ext cx="2326634" cy="60384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843F6C-F006-9806-5717-FB9A1A2CB17F}"/>
              </a:ext>
            </a:extLst>
          </p:cNvPr>
          <p:cNvSpPr/>
          <p:nvPr/>
        </p:nvSpPr>
        <p:spPr>
          <a:xfrm>
            <a:off x="10026770" y="1345450"/>
            <a:ext cx="1605882" cy="24621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D999C75-73BF-B3E0-7A98-4708730991AE}"/>
              </a:ext>
            </a:extLst>
          </p:cNvPr>
          <p:cNvSpPr/>
          <p:nvPr/>
        </p:nvSpPr>
        <p:spPr>
          <a:xfrm>
            <a:off x="9493163" y="4812992"/>
            <a:ext cx="1429247" cy="130258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Prompt-Engineering-Templates</a:t>
            </a:r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97C42E60-DFBF-EC9E-926E-EB553FF757AF}"/>
              </a:ext>
            </a:extLst>
          </p:cNvPr>
          <p:cNvSpPr/>
          <p:nvPr/>
        </p:nvSpPr>
        <p:spPr>
          <a:xfrm>
            <a:off x="5817268" y="1174967"/>
            <a:ext cx="1846053" cy="998689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</a:rPr>
              <a:t>ActivitiesExtraction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8B294796-D7A5-5FD0-88A3-BC62911779E1}"/>
              </a:ext>
            </a:extLst>
          </p:cNvPr>
          <p:cNvSpPr/>
          <p:nvPr/>
        </p:nvSpPr>
        <p:spPr>
          <a:xfrm>
            <a:off x="5817267" y="2808882"/>
            <a:ext cx="1846053" cy="998689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ActorsExtraction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5C6096FA-9F51-5690-D0A5-77FA87EB8CA6}"/>
              </a:ext>
            </a:extLst>
          </p:cNvPr>
          <p:cNvSpPr/>
          <p:nvPr/>
        </p:nvSpPr>
        <p:spPr>
          <a:xfrm>
            <a:off x="5806827" y="4552405"/>
            <a:ext cx="1846053" cy="998689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WorkflowModel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12EE28-77EF-49C5-0A66-E2CF91A876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1392" y="5285703"/>
            <a:ext cx="2187652" cy="3571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A8C578-69F8-86D2-25B9-BF107CFD17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4376" y="2247422"/>
            <a:ext cx="960408" cy="96040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43FB3C2-8E9C-61AF-96F9-C62CC9AA5A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8940" y="5184574"/>
            <a:ext cx="357169" cy="3571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A350E96-3F6A-8427-2736-BDC093115C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7863" y="2340909"/>
            <a:ext cx="729541" cy="72954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915B8B1-83A5-E589-FAFA-BBB6B23021A8}"/>
              </a:ext>
            </a:extLst>
          </p:cNvPr>
          <p:cNvSpPr/>
          <p:nvPr/>
        </p:nvSpPr>
        <p:spPr>
          <a:xfrm>
            <a:off x="1363868" y="5108033"/>
            <a:ext cx="2769078" cy="6383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4D0E746-3846-799E-1275-9DC404DFC0FE}"/>
              </a:ext>
            </a:extLst>
          </p:cNvPr>
          <p:cNvCxnSpPr>
            <a:cxnSpLocks/>
          </p:cNvCxnSpPr>
          <p:nvPr/>
        </p:nvCxnSpPr>
        <p:spPr>
          <a:xfrm flipV="1">
            <a:off x="877786" y="1630392"/>
            <a:ext cx="1191047" cy="10680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E3618A6-B1D0-99FA-4E0F-A8A592020CB9}"/>
              </a:ext>
            </a:extLst>
          </p:cNvPr>
          <p:cNvSpPr txBox="1"/>
          <p:nvPr/>
        </p:nvSpPr>
        <p:spPr>
          <a:xfrm rot="17881333">
            <a:off x="1055037" y="195968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Input</a:t>
            </a:r>
            <a:endParaRPr lang="en-US" dirty="0">
              <a:latin typeface="+mj-lt"/>
            </a:endParaRP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8BF3BFD-9297-235B-BEF0-3773E6FBD4DE}"/>
              </a:ext>
            </a:extLst>
          </p:cNvPr>
          <p:cNvCxnSpPr>
            <a:cxnSpLocks/>
          </p:cNvCxnSpPr>
          <p:nvPr/>
        </p:nvCxnSpPr>
        <p:spPr>
          <a:xfrm flipV="1">
            <a:off x="4260200" y="733245"/>
            <a:ext cx="1200321" cy="7966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toShape 12" descr="Replicate | Sequoia Capital">
            <a:extLst>
              <a:ext uri="{FF2B5EF4-FFF2-40B4-BE49-F238E27FC236}">
                <a16:creationId xmlns:a16="http://schemas.microsoft.com/office/drawing/2014/main" id="{779E9FE6-890A-9005-2DA9-7148F9A25D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BC60AF6-43DE-7B4D-C7C7-2D7904FE6F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10334" y="1690107"/>
            <a:ext cx="1349700" cy="439721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545AE1-9ECD-1498-938F-C01C60E9DADB}"/>
              </a:ext>
            </a:extLst>
          </p:cNvPr>
          <p:cNvCxnSpPr/>
          <p:nvPr/>
        </p:nvCxnSpPr>
        <p:spPr>
          <a:xfrm>
            <a:off x="8149468" y="2300768"/>
            <a:ext cx="15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D3ACF70-B639-942B-061C-0765410FFD26}"/>
              </a:ext>
            </a:extLst>
          </p:cNvPr>
          <p:cNvSpPr txBox="1"/>
          <p:nvPr/>
        </p:nvSpPr>
        <p:spPr>
          <a:xfrm>
            <a:off x="8412312" y="2435770"/>
            <a:ext cx="108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API Calls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5F2FD4-A849-2BBC-6D47-401B04DD61B1}"/>
              </a:ext>
            </a:extLst>
          </p:cNvPr>
          <p:cNvCxnSpPr>
            <a:cxnSpLocks/>
          </p:cNvCxnSpPr>
          <p:nvPr/>
        </p:nvCxnSpPr>
        <p:spPr>
          <a:xfrm flipH="1">
            <a:off x="8092539" y="2922632"/>
            <a:ext cx="16409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30395FAA-B3EF-1BEF-71BC-9B64BD84398D}"/>
              </a:ext>
            </a:extLst>
          </p:cNvPr>
          <p:cNvCxnSpPr>
            <a:cxnSpLocks/>
          </p:cNvCxnSpPr>
          <p:nvPr/>
        </p:nvCxnSpPr>
        <p:spPr>
          <a:xfrm rot="10800000">
            <a:off x="7925178" y="4020189"/>
            <a:ext cx="1474013" cy="1444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1C8FA256-409C-D813-2A18-875F7533B3CD}"/>
              </a:ext>
            </a:extLst>
          </p:cNvPr>
          <p:cNvCxnSpPr>
            <a:cxnSpLocks/>
          </p:cNvCxnSpPr>
          <p:nvPr/>
        </p:nvCxnSpPr>
        <p:spPr>
          <a:xfrm rot="10800000">
            <a:off x="7916937" y="4842246"/>
            <a:ext cx="1448244" cy="6512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3F342B2E-833E-3DB4-C528-D6701DB746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50138" y="5541743"/>
            <a:ext cx="1423284" cy="4277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or: Curved 1024">
            <a:extLst>
              <a:ext uri="{FF2B5EF4-FFF2-40B4-BE49-F238E27FC236}">
                <a16:creationId xmlns:a16="http://schemas.microsoft.com/office/drawing/2014/main" id="{FD00ADB0-7949-8710-C9A8-DE1F25B5392B}"/>
              </a:ext>
            </a:extLst>
          </p:cNvPr>
          <p:cNvCxnSpPr/>
          <p:nvPr/>
        </p:nvCxnSpPr>
        <p:spPr>
          <a:xfrm rot="10800000" flipV="1">
            <a:off x="4260200" y="5285702"/>
            <a:ext cx="1139936" cy="178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BCE16A35-4587-2F14-F856-60A80B366977}"/>
              </a:ext>
            </a:extLst>
          </p:cNvPr>
          <p:cNvSpPr txBox="1"/>
          <p:nvPr/>
        </p:nvSpPr>
        <p:spPr>
          <a:xfrm rot="18536332">
            <a:off x="1513406" y="4207568"/>
            <a:ext cx="941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visualized</a:t>
            </a:r>
            <a:endParaRPr lang="en-US" sz="1600" dirty="0">
              <a:latin typeface="+mj-lt"/>
            </a:endParaRPr>
          </a:p>
        </p:txBody>
      </p:sp>
      <p:cxnSp>
        <p:nvCxnSpPr>
          <p:cNvPr id="1035" name="Connector: Curved 1034">
            <a:extLst>
              <a:ext uri="{FF2B5EF4-FFF2-40B4-BE49-F238E27FC236}">
                <a16:creationId xmlns:a16="http://schemas.microsoft.com/office/drawing/2014/main" id="{3186E8B9-52A8-088E-FE6A-2356DA3301F4}"/>
              </a:ext>
            </a:extLst>
          </p:cNvPr>
          <p:cNvCxnSpPr>
            <a:cxnSpLocks/>
          </p:cNvCxnSpPr>
          <p:nvPr/>
        </p:nvCxnSpPr>
        <p:spPr>
          <a:xfrm rot="10800000">
            <a:off x="4097404" y="3540754"/>
            <a:ext cx="1363117" cy="13312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nector: Curved 1050">
            <a:extLst>
              <a:ext uri="{FF2B5EF4-FFF2-40B4-BE49-F238E27FC236}">
                <a16:creationId xmlns:a16="http://schemas.microsoft.com/office/drawing/2014/main" id="{C76D8ABC-915E-82A8-DBC4-F4D1D383E56D}"/>
              </a:ext>
            </a:extLst>
          </p:cNvPr>
          <p:cNvCxnSpPr/>
          <p:nvPr/>
        </p:nvCxnSpPr>
        <p:spPr>
          <a:xfrm rot="5400000" flipH="1" flipV="1">
            <a:off x="1699607" y="3849966"/>
            <a:ext cx="1209538" cy="8282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Arrow: Down 1051">
            <a:extLst>
              <a:ext uri="{FF2B5EF4-FFF2-40B4-BE49-F238E27FC236}">
                <a16:creationId xmlns:a16="http://schemas.microsoft.com/office/drawing/2014/main" id="{D85FA4B8-821A-1114-1A01-FE698D05AA4C}"/>
              </a:ext>
            </a:extLst>
          </p:cNvPr>
          <p:cNvSpPr/>
          <p:nvPr/>
        </p:nvSpPr>
        <p:spPr>
          <a:xfrm>
            <a:off x="6692849" y="2247422"/>
            <a:ext cx="70260" cy="4871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Arrow: Down 1052">
            <a:extLst>
              <a:ext uri="{FF2B5EF4-FFF2-40B4-BE49-F238E27FC236}">
                <a16:creationId xmlns:a16="http://schemas.microsoft.com/office/drawing/2014/main" id="{81EC4891-DE2F-E7F4-8B4E-4D9319F67985}"/>
              </a:ext>
            </a:extLst>
          </p:cNvPr>
          <p:cNvSpPr/>
          <p:nvPr/>
        </p:nvSpPr>
        <p:spPr>
          <a:xfrm>
            <a:off x="6693977" y="3892738"/>
            <a:ext cx="70260" cy="4871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Felix</cp:lastModifiedBy>
  <cp:revision>2</cp:revision>
  <dcterms:created xsi:type="dcterms:W3CDTF">2023-10-11T11:34:44Z</dcterms:created>
  <dcterms:modified xsi:type="dcterms:W3CDTF">2023-10-11T12:32:41Z</dcterms:modified>
</cp:coreProperties>
</file>