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A23DB-FEDF-B379-8255-FB6C6C872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A79AC5-278A-2013-BE53-409378C6C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4E88F-7F25-59B8-4880-1586B20E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0B09A-C811-8091-14F3-F8262645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269DC-849B-C7E1-7F19-ADF68D52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43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C091-BB87-B518-3773-5F4AF65E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0D1189-7465-B537-1DC7-859553B5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47B819-2448-0198-E393-315E11F4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50CADB-0F89-72CD-5A65-387B7C65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593730-AD67-84C8-42EF-416F1C17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40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C5956E-527A-C77B-5494-91CD21205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7B15F2-BF71-62F8-5BE5-FB77112F2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35D69-043A-F6F1-75FD-78590698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C9FBAD-5521-F413-1E35-434C6AD6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5915F5-3569-B839-5A6E-55DC07AB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4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9EA14-F121-B4A6-FAA1-42324FD7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2B1F6-3F2F-A7C6-2B08-02952DE5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6EB5E-F329-ED48-6F30-E47F2736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C5D5A-6E87-7F67-90D1-A5479BF7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B3375-361C-2561-021C-800C441D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02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1776E-F1F8-CA5E-0DE4-1D4252A1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63AA1-1F15-8894-96B1-07C3AA79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D6319-AE41-E69C-DE3F-B216E031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FD009-2F53-460E-95BD-607FD7C6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3F9DE4-3F1B-1C34-144D-6A265E9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52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151CD-8FBF-9C87-5300-9108B6A4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20ED7-D9CA-1FF3-3494-B97F4C081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BB0891-69F2-285A-2E76-70A9D7ECF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91EE4A-4B8A-DAEF-8F1F-7A563CEF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B9204B-C72F-9D28-BA04-B34DBA5A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E35575-D9B6-7ED8-2496-3F9EC42F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33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126C7-E451-F2EB-EF19-901D578C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088EC7-0352-AEBE-1196-C13DD93E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17B75E-653D-7E17-59FA-24BE432C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B14C64-52F3-13BC-8A4E-6481D3016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C4FBE2-1822-74AE-B40F-A24F25208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7AB922-25FC-43AB-037F-E47A1F5D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E585CD-1904-F631-9444-9FA5A3F0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9DAAFE-FA47-1E16-2EC1-141D360A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3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CBD72-CE5F-2E1E-E46B-900AD229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B11602-A239-1D53-071F-B666943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76091B-28D1-B4ED-8856-308D5365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690DD8-39B3-3C2A-1651-C3163BB0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53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054DB8-CC7C-1DCA-A278-DD35AD15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E8CE64-AB82-03F6-40BF-486640AD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0BC8C9-B5FA-6DD9-9E73-CBF64F26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1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EE61A-C1B9-8BDB-D074-6FEA0800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17ADD-F724-6693-98A7-8291ED67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BDFCEF-754F-0654-B177-D0A64BD87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38EA15-8888-E5E4-AD13-841BC766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B9C55-008F-6962-E43E-F012C40E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22C41-3BF4-FB81-8422-B781B479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3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7C72C-9CA7-9374-7A9B-D24157D7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16FCC6-85AC-A191-98BA-A8AAE1BBE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5A2630-2A11-4E39-7574-04CAA9AE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353177-FB4D-1121-9F6B-BE3BABE7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B4D2C6-2B69-8869-B55F-D5325CDC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A170B-E5CA-1A75-3E86-0D448E52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3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FC616A-2AE1-6DFA-5E1F-7DBDA7B1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279017-7F79-9A11-4824-CB69E61D5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D9393-1E53-F938-986D-9C2A3219C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1042E-087A-4261-A89E-5C1777DCA9F5}" type="datetimeFigureOut">
              <a:rPr lang="de-DE" smtClean="0"/>
              <a:t>29.02.2024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CA4F4-AC88-E98B-7A5F-3A8E515F2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B58E0-EC0B-5787-93C7-B6C92BA48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CB8DD9-C6F0-40E8-9BC2-060CDAFF88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5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D089F-FE83-EE31-E4A6-2A3C89196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Aufgabe: Swap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DBD65-E3A6-DC44-E784-7CC69B379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Geklaut von Mehler HS-Mainz</a:t>
            </a:r>
          </a:p>
        </p:txBody>
      </p:sp>
    </p:spTree>
    <p:extLst>
      <p:ext uri="{BB962C8B-B14F-4D97-AF65-F5344CB8AC3E}">
        <p14:creationId xmlns:p14="http://schemas.microsoft.com/office/powerpoint/2010/main" val="6774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36B62-62C6-FA3F-1E6C-E1EDFFB7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D55A6-F8F9-95CA-9BA7-6E05C005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416E34-7AA2-F42E-554B-63189763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0"/>
            <a:ext cx="10001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1F874-8763-85D9-7C19-1F65E0A3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008F9-FE25-A7F5-1F41-015B0E9E2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034AD5-E132-657A-9F80-AA1302B8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99" y="0"/>
            <a:ext cx="9689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52DFC-E5A4-2493-A4DA-CF9FBC61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6393F6-A6E7-71CE-6360-EF931F5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6662BE-3098-B6FE-69D6-04D0A807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15" y="0"/>
            <a:ext cx="9555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CCA8E-0CD7-0094-060E-CB435069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D5973-EEAB-7A70-FCF6-38792CD5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java</a:t>
            </a:r>
            <a:r>
              <a:rPr lang="de-DE" dirty="0"/>
              <a:t> ist hier .</a:t>
            </a:r>
            <a:r>
              <a:rPr lang="de-DE" dirty="0" err="1"/>
              <a:t>php</a:t>
            </a:r>
            <a:endParaRPr lang="de-DE" dirty="0"/>
          </a:p>
          <a:p>
            <a:r>
              <a:rPr lang="de-DE" dirty="0"/>
              <a:t>die main-Methode ist Code der nicht in einer Klasse ist </a:t>
            </a:r>
          </a:p>
          <a:p>
            <a:r>
              <a:rPr lang="de-DE" dirty="0"/>
              <a:t>Der Code darf einfach auf eine </a:t>
            </a:r>
            <a:r>
              <a:rPr lang="de-DE" dirty="0" err="1"/>
              <a:t>Json</a:t>
            </a:r>
            <a:r>
              <a:rPr lang="de-DE" dirty="0"/>
              <a:t>-Datei zugreifen, die ihr ablegt.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2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8FDF0-504B-87D5-B8D4-DA0D3507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B8270-BCE6-A995-0E51-151E7EA82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710CC6-99D1-820E-0400-35F1632B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0"/>
            <a:ext cx="1217295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4B1C05A-BDF4-8DCF-9CD1-282B4B81F088}"/>
              </a:ext>
            </a:extLst>
          </p:cNvPr>
          <p:cNvSpPr/>
          <p:nvPr/>
        </p:nvSpPr>
        <p:spPr>
          <a:xfrm>
            <a:off x="1789424" y="4838882"/>
            <a:ext cx="9669014" cy="293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3DEE52-C6A4-0169-9FCE-ECD80459FEA1}"/>
              </a:ext>
            </a:extLst>
          </p:cNvPr>
          <p:cNvSpPr/>
          <p:nvPr/>
        </p:nvSpPr>
        <p:spPr>
          <a:xfrm>
            <a:off x="3718852" y="3675100"/>
            <a:ext cx="5613278" cy="345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Ist an das Java Programm angelehnt</a:t>
            </a:r>
          </a:p>
        </p:txBody>
      </p:sp>
    </p:spTree>
    <p:extLst>
      <p:ext uri="{BB962C8B-B14F-4D97-AF65-F5344CB8AC3E}">
        <p14:creationId xmlns:p14="http://schemas.microsoft.com/office/powerpoint/2010/main" val="419697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33395-89F4-B72C-F73C-9700F92D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FB753-D5ED-49BB-D802-F5959797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3 Eingabefelder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Zufälligenummer</a:t>
            </a:r>
            <a:r>
              <a:rPr lang="de-DE" dirty="0"/>
              <a:t> als Spielfeld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Ihr speichert das Spielfeld unter der Nummer ab. mehrere Spieler bekommen </a:t>
            </a:r>
            <a:r>
              <a:rPr lang="de-DE" dirty="0" err="1"/>
              <a:t>unterschieliche</a:t>
            </a:r>
            <a:r>
              <a:rPr lang="de-DE" dirty="0"/>
              <a:t> Nummer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Feld 1: mit der erwarteten </a:t>
            </a:r>
            <a:r>
              <a:rPr lang="de-DE" dirty="0" err="1"/>
              <a:t>eingabe</a:t>
            </a:r>
            <a:r>
              <a:rPr lang="de-DE" dirty="0"/>
              <a:t> „X,Y“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Feld 2: mit der erwarteten </a:t>
            </a:r>
            <a:r>
              <a:rPr lang="de-DE" dirty="0" err="1"/>
              <a:t>eingabe</a:t>
            </a:r>
            <a:r>
              <a:rPr lang="de-DE" dirty="0"/>
              <a:t> „X,Y“ </a:t>
            </a:r>
          </a:p>
          <a:p>
            <a:r>
              <a:rPr lang="de-DE" dirty="0"/>
              <a:t>Das Spiel hat einen „Neues Spiel“-Knopf, und einen „Swap“-Knopf der auf die Eingabefelder Oben reagiert.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7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0C139-B041-D3E2-61B8-632C38F8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2FA1C-6302-3257-9483-A7AFB485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5963"/>
            <a:ext cx="10515600" cy="2680999"/>
          </a:xfrm>
        </p:spPr>
        <p:txBody>
          <a:bodyPr/>
          <a:lstStyle/>
          <a:p>
            <a:r>
              <a:rPr lang="de-DE" dirty="0" err="1"/>
              <a:t>showMessageDialog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kann als „Bootstrap Alert“ dargestellt werden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4DFFE2-3162-C5E7-864D-91ACC097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" y="313495"/>
            <a:ext cx="12192000" cy="28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7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C9B75-3606-90A2-8E51-8A45F393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B4FC20-E781-20DB-A71A-FF268B282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36BD80-BAB8-DED1-AC71-E55E54E9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29" y="0"/>
            <a:ext cx="9219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A6472-9721-9EDA-4F44-F1B32926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Coding </a:t>
            </a:r>
            <a:r>
              <a:rPr lang="de-DE" dirty="0" err="1"/>
              <a:t>Guidlines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7D830-7E66-1048-7CA1-D5AD0AD3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Aufgaben sind nach PSR-1 und PSR-12 zu bearbeiten</a:t>
            </a:r>
          </a:p>
        </p:txBody>
      </p:sp>
    </p:spTree>
    <p:extLst>
      <p:ext uri="{BB962C8B-B14F-4D97-AF65-F5344CB8AC3E}">
        <p14:creationId xmlns:p14="http://schemas.microsoft.com/office/powerpoint/2010/main" val="317366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A6490-F00A-1F3F-7940-D74C8DF0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C8327C-22EE-BED5-2BBC-7EA93388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5FAAF7-9A6C-A758-68CB-FAEBD113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61" y="0"/>
            <a:ext cx="9946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FE927-DDA8-66C7-35DA-757DCDE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E14AB-C061-3D4D-7B42-F416AB6E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A2CC03-0893-C61D-B4D8-06E4551FC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57" y="0"/>
            <a:ext cx="988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19A09-232A-C253-F3A3-2D25959B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840AE-3789-48FA-A544-F5222858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55A300-8130-E729-EC72-44523936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65" y="0"/>
            <a:ext cx="9934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0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EB4F1-5D18-F82E-F288-54CBCC15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F9A8E-E238-43C4-7D52-5009B8AA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C84385-475F-0CAC-2B37-6F877363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73" y="0"/>
            <a:ext cx="9862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2CAA9-F274-C175-8711-E6074C0F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DA439-C52B-B67C-28BE-86B18766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9BF140-6D46-7B70-0C6C-20D8F6BD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59" y="0"/>
            <a:ext cx="8724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3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6FA6-EF1D-E1F9-2884-923229BA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FD0C0-E28C-DFE0-D475-747F49B4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52423A-1E5C-A989-BC23-791D77D8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70" y="0"/>
            <a:ext cx="9911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0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17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Office</vt:lpstr>
      <vt:lpstr>Aufgabe: Swap</vt:lpstr>
      <vt:lpstr>PowerPoint-Präsentation</vt:lpstr>
      <vt:lpstr>Coding Guidlines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Anmerkungen</vt:lpstr>
      <vt:lpstr>PowerPoint-Präsentation</vt:lpstr>
      <vt:lpstr>Anmerkungen Oberfläche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Aufgabe: Swap</dc:title>
  <dc:creator>Fabian Harmsen</dc:creator>
  <cp:lastModifiedBy>Fabian Harmsen</cp:lastModifiedBy>
  <cp:revision>1</cp:revision>
  <dcterms:created xsi:type="dcterms:W3CDTF">2024-02-29T11:50:59Z</dcterms:created>
  <dcterms:modified xsi:type="dcterms:W3CDTF">2024-02-29T12:21:30Z</dcterms:modified>
</cp:coreProperties>
</file>