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9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A2AA-BE44-244C-A6FE-FA4899E09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15528-5D10-C04A-9BBD-0A8756B9C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750A-183A-7F43-8FD1-83CDC340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EB2-4811-3544-B098-B6AD8DCEEAB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96F7A-7B97-E34E-A792-EB48D9CF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3BA4-B85D-364D-817C-540465BE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27A7-0739-D940-92C4-DA904584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6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3F42-84B0-A340-B7D9-F8F677FB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AB9A0-573B-1B4F-87BC-B4870F895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305E-344A-E44A-87AC-2607EF59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EB2-4811-3544-B098-B6AD8DCEEAB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CFFD-5F0D-4A4F-8797-4B4C7EE2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35DB-152F-5D43-B435-AE104644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27A7-0739-D940-92C4-DA904584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9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E7AEB-399F-1642-B31E-71FC7E7D7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27D43-6054-9540-9982-F82DF5FE5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8657-452B-FD4A-B2FC-EFD9FA73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EB2-4811-3544-B098-B6AD8DCEEAB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B468-A186-C64B-BA51-F933725C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2690-EA3D-6A44-A6C5-C6B70A50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27A7-0739-D940-92C4-DA904584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7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2429-91A6-2A41-93DA-85B5D7AC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9D2E-4524-C54C-817C-8EEC13789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48BE-8D45-0443-937A-FF710166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EB2-4811-3544-B098-B6AD8DCEEAB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1052D-FC2D-0343-B22C-CD099DCF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E7938-DFBD-C844-93FF-8F268519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27A7-0739-D940-92C4-DA904584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B899-A0EF-224C-AEE0-2EE33AF1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C6FFF-20E5-134E-9709-AAB05CF7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45EE4-13DF-7146-93A7-D4975D84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EB2-4811-3544-B098-B6AD8DCEEAB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CF453-EAA4-D64F-83D6-A146E020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CED0-7B4B-874E-BD9E-0669D4B0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27A7-0739-D940-92C4-DA904584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FB8F-6056-E740-B597-AB5D110D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104D-CDB7-5F49-968F-201592259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98603-EF9A-8C46-954A-8BFE8DD8D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8FF2-9B4B-CC4E-9DFF-35A0E401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EB2-4811-3544-B098-B6AD8DCEEAB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63712-D82D-3741-A4B5-FC45FF62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2A4BE-8691-6D4E-B497-5205B505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27A7-0739-D940-92C4-DA904584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EAF1-2D6A-9947-961F-731634C1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F78CF-FD36-4345-B2B6-AEA3D2D7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04E3-E9AC-354C-9D35-9A3E22322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4E74A-2D09-094A-8720-934EB9500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30457-17F9-3D4E-9333-2549B5C05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C264C-B6C9-8C4A-A407-98D10896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EB2-4811-3544-B098-B6AD8DCEEAB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3BFAF-CE22-1349-BDA8-07F78BA1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BC7EC-9B2F-B143-833D-D1D48EC0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27A7-0739-D940-92C4-DA904584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9FD2-3A50-C846-909C-6A06BC1E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A590F-F32A-184A-B662-5B0564F7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EB2-4811-3544-B098-B6AD8DCEEAB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F33A7-DE48-F443-A1B0-699C919D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09A38-A7CB-1A40-9F3A-6DCB3C2A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27A7-0739-D940-92C4-DA904584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74ACB-F279-2A48-8BD2-8634D620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EB2-4811-3544-B098-B6AD8DCEEAB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FD03C-4974-334E-B257-3C20964E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C3A5C-C730-5042-A794-2AD2FA46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27A7-0739-D940-92C4-DA904584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0D50-2213-B946-959A-C751E466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B9D25-0DE9-E645-98D7-39BA19F54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9CEF3-5535-0B4D-9A42-41499254C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74FDD-D375-1D45-9B40-8FE4E8D9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EB2-4811-3544-B098-B6AD8DCEEAB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EF10D-77F7-2D4D-9AD6-53F5D6BF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CDD22-1505-9549-916A-74558845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27A7-0739-D940-92C4-DA904584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DBF3-28C3-974B-8A8E-22F5FD1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135B7-4CE8-1946-82E2-418FED725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BDCC7-8FB5-C744-BBFE-12B4AE3B6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FC2ED-B0E4-A448-BB7A-0B7720DE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EB2-4811-3544-B098-B6AD8DCEEAB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7336D-C9FE-F94A-B9E4-E436190F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96A01-248E-6E47-B6F5-AC5BC82C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27A7-0739-D940-92C4-DA904584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FDBE7-52D7-4C44-91B5-2F45BDFE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3B9F1-5555-DB40-BFE7-9F925684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BD86-3ECA-274C-8BE8-2FA4D8EE0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9AEB2-4811-3544-B098-B6AD8DCEEAB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404B7-FD49-AE40-86F3-8AA714DB9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2A97-33E7-E14F-BD20-1384FF058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27A7-0739-D940-92C4-DA904584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12A19-4DC8-6B4C-81A6-73A975AB6798}"/>
                  </a:ext>
                </a:extLst>
              </p:cNvPr>
              <p:cNvSpPr txBox="1"/>
              <p:nvPr/>
            </p:nvSpPr>
            <p:spPr>
              <a:xfrm>
                <a:off x="623740" y="103626"/>
                <a:ext cx="4087970" cy="3807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Lid Driven Cavity</a:t>
                </a:r>
              </a:p>
              <a:p>
                <a:endParaRPr lang="en-US" dirty="0"/>
              </a:p>
              <a:p>
                <a:r>
                  <a:rPr lang="en-US" dirty="0"/>
                  <a:t>Model: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Solver: </a:t>
                </a:r>
                <a:r>
                  <a:rPr lang="en-US" dirty="0" err="1"/>
                  <a:t>FEniCS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Simulation: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Low-fidelity: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High-fidelity: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×32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uniform random variables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12A19-4DC8-6B4C-81A6-73A975AB6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40" y="103626"/>
                <a:ext cx="4087970" cy="3807068"/>
              </a:xfrm>
              <a:prstGeom prst="rect">
                <a:avLst/>
              </a:prstGeom>
              <a:blipFill>
                <a:blip r:embed="rId2"/>
                <a:stretch>
                  <a:fillRect l="-2167" t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716852E-FEDC-6D41-B6C0-B6544CC0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3" y="3589641"/>
            <a:ext cx="3107297" cy="2880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70356C-8AFD-5A41-A501-A3E09A9E0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777" y="3591334"/>
            <a:ext cx="3775914" cy="2878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3F3D22-47E9-9F42-95F1-33F079D69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293" y="3589641"/>
            <a:ext cx="3778134" cy="28803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6D081F-6E99-5E48-A149-5592887059CD}"/>
              </a:ext>
            </a:extLst>
          </p:cNvPr>
          <p:cNvSpPr txBox="1"/>
          <p:nvPr/>
        </p:nvSpPr>
        <p:spPr>
          <a:xfrm>
            <a:off x="5265933" y="6470001"/>
            <a:ext cx="6227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 surface generated from 100 samples via PCE with error of 0.17 % 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9E5E1A-AAE4-3041-94BB-4AD5BEC4B600}"/>
                  </a:ext>
                </a:extLst>
              </p:cNvPr>
              <p:cNvSpPr/>
              <p:nvPr/>
            </p:nvSpPr>
            <p:spPr>
              <a:xfrm>
                <a:off x="4934131" y="543569"/>
                <a:ext cx="6559761" cy="2883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QoI: Pressure along top surface  </a:t>
                </a:r>
              </a:p>
              <a:p>
                <a:endParaRPr lang="en-US" dirty="0"/>
              </a:p>
              <a:p>
                <a:r>
                  <a:rPr lang="en-US" dirty="0"/>
                  <a:t>Low-fidelity Design: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Construct bi-fidelity error bound with 3 samples and bi-fidelity approximation with 1 sample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Explore design space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r>
                  <a:rPr lang="en-US" dirty="0"/>
                  <a:t>Bi-fidelity error is reduced from 2.78 % to 0.38 %  </a:t>
                </a:r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=300 %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=−60 %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9E5E1A-AAE4-3041-94BB-4AD5BEC4B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131" y="543569"/>
                <a:ext cx="6559761" cy="2883738"/>
              </a:xfrm>
              <a:prstGeom prst="rect">
                <a:avLst/>
              </a:prstGeom>
              <a:blipFill>
                <a:blip r:embed="rId6"/>
                <a:stretch>
                  <a:fillRect l="-774" t="-877" b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1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103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Newberry</dc:creator>
  <cp:lastModifiedBy>Felix Newberry</cp:lastModifiedBy>
  <cp:revision>10</cp:revision>
  <dcterms:created xsi:type="dcterms:W3CDTF">2019-10-17T20:28:22Z</dcterms:created>
  <dcterms:modified xsi:type="dcterms:W3CDTF">2019-10-17T21:41:32Z</dcterms:modified>
</cp:coreProperties>
</file>