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Enjoy-SQL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Enjoy learning SQL and have </a:t>
            </a:r>
            <a:r>
              <a:rPr lang="en-US" dirty="0" err="1" smtClean="0"/>
              <a:t>looooooots</a:t>
            </a:r>
            <a:r>
              <a:rPr lang="en-US" dirty="0" smtClean="0"/>
              <a:t> of fun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95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66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22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73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20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26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Logic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07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00" y="2875006"/>
            <a:ext cx="10353762" cy="97045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3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0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0</TotalTime>
  <Words>22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Slate</vt:lpstr>
      <vt:lpstr>Enjoy-SQL</vt:lpstr>
      <vt:lpstr>Introduction</vt:lpstr>
      <vt:lpstr>Motivation</vt:lpstr>
      <vt:lpstr>Problem Definition</vt:lpstr>
      <vt:lpstr>Solution Approach</vt:lpstr>
      <vt:lpstr>Gameplay</vt:lpstr>
      <vt:lpstr>Background Logic</vt:lpstr>
      <vt:lpstr>LIVE DEMO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Enjoy-SQL</dc:title>
  <dc:creator>Felix G.</dc:creator>
  <cp:lastModifiedBy>Felix G.</cp:lastModifiedBy>
  <cp:revision>6</cp:revision>
  <dcterms:created xsi:type="dcterms:W3CDTF">2013-12-06T14:56:24Z</dcterms:created>
  <dcterms:modified xsi:type="dcterms:W3CDTF">2013-12-06T20:59:56Z</dcterms:modified>
</cp:coreProperties>
</file>