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8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D5C6D-CBE4-6F42-8309-38A48BF9648B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FE0CD23-DE32-B64C-9C6B-915A8556AF6F}">
      <dgm:prSet phldrT="[Text]"/>
      <dgm:spPr/>
      <dgm:t>
        <a:bodyPr/>
        <a:lstStyle/>
        <a:p>
          <a:r>
            <a:rPr lang="de-DE" dirty="0" smtClean="0"/>
            <a:t>Game</a:t>
          </a:r>
          <a:endParaRPr lang="de-DE" dirty="0"/>
        </a:p>
      </dgm:t>
    </dgm:pt>
    <dgm:pt modelId="{5530C059-BB2F-B045-B5E8-70468F087A17}" type="parTrans" cxnId="{9082CBE9-BACB-5048-832B-23017CA6C660}">
      <dgm:prSet/>
      <dgm:spPr/>
      <dgm:t>
        <a:bodyPr/>
        <a:lstStyle/>
        <a:p>
          <a:endParaRPr lang="de-DE"/>
        </a:p>
      </dgm:t>
    </dgm:pt>
    <dgm:pt modelId="{AED983AF-3C04-1848-9930-041CC20ACC44}" type="sibTrans" cxnId="{9082CBE9-BACB-5048-832B-23017CA6C660}">
      <dgm:prSet/>
      <dgm:spPr/>
      <dgm:t>
        <a:bodyPr/>
        <a:lstStyle/>
        <a:p>
          <a:endParaRPr lang="de-DE"/>
        </a:p>
      </dgm:t>
    </dgm:pt>
    <dgm:pt modelId="{3C2AC3AE-4E15-D34A-BD48-E973C38784B2}">
      <dgm:prSet phldrT="[Text]"/>
      <dgm:spPr/>
      <dgm:t>
        <a:bodyPr/>
        <a:lstStyle/>
        <a:p>
          <a:r>
            <a:rPr lang="de-DE" dirty="0" smtClean="0"/>
            <a:t>A</a:t>
          </a:r>
          <a:r>
            <a:rPr lang="en-US" dirty="0" err="1" smtClean="0"/>
            <a:t>ssumption</a:t>
          </a:r>
          <a:r>
            <a:rPr lang="en-US" dirty="0" smtClean="0"/>
            <a:t>: Player doesn't know SQL</a:t>
          </a:r>
          <a:endParaRPr lang="de-DE" dirty="0"/>
        </a:p>
      </dgm:t>
    </dgm:pt>
    <dgm:pt modelId="{63AE766D-E07C-9247-AFAD-8B06B9EC7C7B}" type="parTrans" cxnId="{FB5C419D-338C-CE4E-AAB6-7A8EFF0D84CD}">
      <dgm:prSet/>
      <dgm:spPr/>
      <dgm:t>
        <a:bodyPr/>
        <a:lstStyle/>
        <a:p>
          <a:endParaRPr lang="de-DE"/>
        </a:p>
      </dgm:t>
    </dgm:pt>
    <dgm:pt modelId="{BA8069C5-0639-994D-8F33-14B65E4869E0}" type="sibTrans" cxnId="{FB5C419D-338C-CE4E-AAB6-7A8EFF0D84CD}">
      <dgm:prSet/>
      <dgm:spPr/>
      <dgm:t>
        <a:bodyPr/>
        <a:lstStyle/>
        <a:p>
          <a:endParaRPr lang="de-DE"/>
        </a:p>
      </dgm:t>
    </dgm:pt>
    <dgm:pt modelId="{5290DF40-A8B4-284B-B19D-A7F385D1D770}">
      <dgm:prSet phldrT="[Text]"/>
      <dgm:spPr/>
      <dgm:t>
        <a:bodyPr/>
        <a:lstStyle/>
        <a:p>
          <a:r>
            <a:rPr lang="en-US" b="1" dirty="0" smtClean="0"/>
            <a:t>Gameplay is fun</a:t>
          </a:r>
          <a:endParaRPr lang="de-DE" b="1" dirty="0"/>
        </a:p>
      </dgm:t>
    </dgm:pt>
    <dgm:pt modelId="{50366D02-24AE-1B4E-B39E-E27114D07EDE}" type="parTrans" cxnId="{D69FD2ED-4242-8E45-998D-1608D5E9B7E4}">
      <dgm:prSet/>
      <dgm:spPr/>
      <dgm:t>
        <a:bodyPr/>
        <a:lstStyle/>
        <a:p>
          <a:endParaRPr lang="de-DE"/>
        </a:p>
      </dgm:t>
    </dgm:pt>
    <dgm:pt modelId="{FEE6F9B3-AE52-E943-8942-199AAA4B8D28}" type="sibTrans" cxnId="{D69FD2ED-4242-8E45-998D-1608D5E9B7E4}">
      <dgm:prSet/>
      <dgm:spPr/>
      <dgm:t>
        <a:bodyPr/>
        <a:lstStyle/>
        <a:p>
          <a:endParaRPr lang="de-DE"/>
        </a:p>
      </dgm:t>
    </dgm:pt>
    <dgm:pt modelId="{25052E41-D85C-D34D-9436-5CE1414D603A}">
      <dgm:prSet phldrT="[Text]"/>
      <dgm:spPr/>
      <dgm:t>
        <a:bodyPr/>
        <a:lstStyle/>
        <a:p>
          <a:r>
            <a:rPr lang="de-DE" dirty="0" smtClean="0"/>
            <a:t>Goal: Player </a:t>
          </a:r>
          <a:r>
            <a:rPr lang="it-IT" dirty="0" err="1" smtClean="0"/>
            <a:t>improves</a:t>
          </a:r>
          <a:r>
            <a:rPr lang="it-IT" dirty="0" smtClean="0"/>
            <a:t> SQL </a:t>
          </a:r>
          <a:r>
            <a:rPr lang="en-US" dirty="0" smtClean="0"/>
            <a:t>knowledge</a:t>
          </a:r>
          <a:endParaRPr lang="de-DE" dirty="0"/>
        </a:p>
      </dgm:t>
    </dgm:pt>
    <dgm:pt modelId="{DB39F4EC-1151-DD41-90B6-B9495A8CCEA3}" type="parTrans" cxnId="{BC1CA04F-AE57-8E45-A417-614AA5BE47E2}">
      <dgm:prSet/>
      <dgm:spPr/>
      <dgm:t>
        <a:bodyPr/>
        <a:lstStyle/>
        <a:p>
          <a:endParaRPr lang="de-DE"/>
        </a:p>
      </dgm:t>
    </dgm:pt>
    <dgm:pt modelId="{310805E1-CAF3-0949-99B2-B12A2E029A1F}" type="sibTrans" cxnId="{BC1CA04F-AE57-8E45-A417-614AA5BE47E2}">
      <dgm:prSet/>
      <dgm:spPr/>
      <dgm:t>
        <a:bodyPr/>
        <a:lstStyle/>
        <a:p>
          <a:endParaRPr lang="de-DE"/>
        </a:p>
      </dgm:t>
    </dgm:pt>
    <dgm:pt modelId="{28275FAB-E8F9-7240-8EA0-3D01027F43F8}" type="pres">
      <dgm:prSet presAssocID="{C81D5C6D-CBE4-6F42-8309-38A48BF9648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BE7EDEF-7A79-3840-9CEE-1B2C25B70CFE}" type="pres">
      <dgm:prSet presAssocID="{8FE0CD23-DE32-B64C-9C6B-915A8556AF6F}" presName="centerShape" presStyleLbl="node0" presStyleIdx="0" presStyleCnt="1"/>
      <dgm:spPr/>
      <dgm:t>
        <a:bodyPr/>
        <a:lstStyle/>
        <a:p>
          <a:endParaRPr lang="de-DE"/>
        </a:p>
      </dgm:t>
    </dgm:pt>
    <dgm:pt modelId="{CF825D73-F4A9-304B-BE24-354463AF9862}" type="pres">
      <dgm:prSet presAssocID="{63AE766D-E07C-9247-AFAD-8B06B9EC7C7B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B587CFA2-4110-8A47-84EC-3D69A2EEF650}" type="pres">
      <dgm:prSet presAssocID="{3C2AC3AE-4E15-D34A-BD48-E973C38784B2}" presName="node" presStyleLbl="node1" presStyleIdx="0" presStyleCnt="3" custScaleX="161299" custScaleY="103535" custRadScaleRad="149509" custRadScaleInc="-27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786414-4395-004A-BAB4-10A34BCB6A2A}" type="pres">
      <dgm:prSet presAssocID="{50366D02-24AE-1B4E-B39E-E27114D07EDE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CB115302-BA9B-4145-AF35-3A193391AF62}" type="pres">
      <dgm:prSet presAssocID="{5290DF40-A8B4-284B-B19D-A7F385D1D7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C0CF13-2C00-0645-8DBC-70114DA4ED93}" type="pres">
      <dgm:prSet presAssocID="{DB39F4EC-1151-DD41-90B6-B9495A8CCEA3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C100763A-31C3-2047-9F09-97BC4CF9F8CF}" type="pres">
      <dgm:prSet presAssocID="{25052E41-D85C-D34D-9436-5CE1414D603A}" presName="node" presStyleLbl="node1" presStyleIdx="2" presStyleCnt="3" custScaleX="170458" custRadScaleRad="148583" custRadScaleInc="74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ADDDDF2-A7A2-2D40-BECC-506A103068DA}" type="presOf" srcId="{50366D02-24AE-1B4E-B39E-E27114D07EDE}" destId="{23786414-4395-004A-BAB4-10A34BCB6A2A}" srcOrd="0" destOrd="0" presId="urn:microsoft.com/office/officeart/2005/8/layout/radial4"/>
    <dgm:cxn modelId="{C5050F4D-8D05-8A41-929D-ACA13812EA24}" type="presOf" srcId="{8FE0CD23-DE32-B64C-9C6B-915A8556AF6F}" destId="{6BE7EDEF-7A79-3840-9CEE-1B2C25B70CFE}" srcOrd="0" destOrd="0" presId="urn:microsoft.com/office/officeart/2005/8/layout/radial4"/>
    <dgm:cxn modelId="{230F8285-CD3D-7A48-B2DC-DA7A19EFC5E1}" type="presOf" srcId="{DB39F4EC-1151-DD41-90B6-B9495A8CCEA3}" destId="{DDC0CF13-2C00-0645-8DBC-70114DA4ED93}" srcOrd="0" destOrd="0" presId="urn:microsoft.com/office/officeart/2005/8/layout/radial4"/>
    <dgm:cxn modelId="{17D1F755-1C8A-6841-9FD5-CCA428A58884}" type="presOf" srcId="{3C2AC3AE-4E15-D34A-BD48-E973C38784B2}" destId="{B587CFA2-4110-8A47-84EC-3D69A2EEF650}" srcOrd="0" destOrd="0" presId="urn:microsoft.com/office/officeart/2005/8/layout/radial4"/>
    <dgm:cxn modelId="{2B9E6107-231F-AD44-9DCC-EDE050556E2F}" type="presOf" srcId="{5290DF40-A8B4-284B-B19D-A7F385D1D770}" destId="{CB115302-BA9B-4145-AF35-3A193391AF62}" srcOrd="0" destOrd="0" presId="urn:microsoft.com/office/officeart/2005/8/layout/radial4"/>
    <dgm:cxn modelId="{9082CBE9-BACB-5048-832B-23017CA6C660}" srcId="{C81D5C6D-CBE4-6F42-8309-38A48BF9648B}" destId="{8FE0CD23-DE32-B64C-9C6B-915A8556AF6F}" srcOrd="0" destOrd="0" parTransId="{5530C059-BB2F-B045-B5E8-70468F087A17}" sibTransId="{AED983AF-3C04-1848-9930-041CC20ACC44}"/>
    <dgm:cxn modelId="{0B8C994B-B855-4E4D-8061-61627D99CBA5}" type="presOf" srcId="{25052E41-D85C-D34D-9436-5CE1414D603A}" destId="{C100763A-31C3-2047-9F09-97BC4CF9F8CF}" srcOrd="0" destOrd="0" presId="urn:microsoft.com/office/officeart/2005/8/layout/radial4"/>
    <dgm:cxn modelId="{FB5C419D-338C-CE4E-AAB6-7A8EFF0D84CD}" srcId="{8FE0CD23-DE32-B64C-9C6B-915A8556AF6F}" destId="{3C2AC3AE-4E15-D34A-BD48-E973C38784B2}" srcOrd="0" destOrd="0" parTransId="{63AE766D-E07C-9247-AFAD-8B06B9EC7C7B}" sibTransId="{BA8069C5-0639-994D-8F33-14B65E4869E0}"/>
    <dgm:cxn modelId="{D69FD2ED-4242-8E45-998D-1608D5E9B7E4}" srcId="{8FE0CD23-DE32-B64C-9C6B-915A8556AF6F}" destId="{5290DF40-A8B4-284B-B19D-A7F385D1D770}" srcOrd="1" destOrd="0" parTransId="{50366D02-24AE-1B4E-B39E-E27114D07EDE}" sibTransId="{FEE6F9B3-AE52-E943-8942-199AAA4B8D28}"/>
    <dgm:cxn modelId="{9023F378-6A9F-AA47-A44B-A9564AF8B945}" type="presOf" srcId="{63AE766D-E07C-9247-AFAD-8B06B9EC7C7B}" destId="{CF825D73-F4A9-304B-BE24-354463AF9862}" srcOrd="0" destOrd="0" presId="urn:microsoft.com/office/officeart/2005/8/layout/radial4"/>
    <dgm:cxn modelId="{D52851B8-101E-AE47-94C2-05C5A52CDBE5}" type="presOf" srcId="{C81D5C6D-CBE4-6F42-8309-38A48BF9648B}" destId="{28275FAB-E8F9-7240-8EA0-3D01027F43F8}" srcOrd="0" destOrd="0" presId="urn:microsoft.com/office/officeart/2005/8/layout/radial4"/>
    <dgm:cxn modelId="{BC1CA04F-AE57-8E45-A417-614AA5BE47E2}" srcId="{8FE0CD23-DE32-B64C-9C6B-915A8556AF6F}" destId="{25052E41-D85C-D34D-9436-5CE1414D603A}" srcOrd="2" destOrd="0" parTransId="{DB39F4EC-1151-DD41-90B6-B9495A8CCEA3}" sibTransId="{310805E1-CAF3-0949-99B2-B12A2E029A1F}"/>
    <dgm:cxn modelId="{020726B6-9314-DB4D-B0F2-8BEDEB965992}" type="presParOf" srcId="{28275FAB-E8F9-7240-8EA0-3D01027F43F8}" destId="{6BE7EDEF-7A79-3840-9CEE-1B2C25B70CFE}" srcOrd="0" destOrd="0" presId="urn:microsoft.com/office/officeart/2005/8/layout/radial4"/>
    <dgm:cxn modelId="{5F1312DD-4D94-454E-8740-58A72869A2EC}" type="presParOf" srcId="{28275FAB-E8F9-7240-8EA0-3D01027F43F8}" destId="{CF825D73-F4A9-304B-BE24-354463AF9862}" srcOrd="1" destOrd="0" presId="urn:microsoft.com/office/officeart/2005/8/layout/radial4"/>
    <dgm:cxn modelId="{79DEAEEE-DF6A-FD4E-8702-E27D863DCE0F}" type="presParOf" srcId="{28275FAB-E8F9-7240-8EA0-3D01027F43F8}" destId="{B587CFA2-4110-8A47-84EC-3D69A2EEF650}" srcOrd="2" destOrd="0" presId="urn:microsoft.com/office/officeart/2005/8/layout/radial4"/>
    <dgm:cxn modelId="{7DB702E1-6217-6C47-88C8-34EC844CD045}" type="presParOf" srcId="{28275FAB-E8F9-7240-8EA0-3D01027F43F8}" destId="{23786414-4395-004A-BAB4-10A34BCB6A2A}" srcOrd="3" destOrd="0" presId="urn:microsoft.com/office/officeart/2005/8/layout/radial4"/>
    <dgm:cxn modelId="{2D387D5B-CF3E-6340-85DF-752255DBDFEC}" type="presParOf" srcId="{28275FAB-E8F9-7240-8EA0-3D01027F43F8}" destId="{CB115302-BA9B-4145-AF35-3A193391AF62}" srcOrd="4" destOrd="0" presId="urn:microsoft.com/office/officeart/2005/8/layout/radial4"/>
    <dgm:cxn modelId="{38004BAD-3EFA-E445-A425-A7C3F1A1EE06}" type="presParOf" srcId="{28275FAB-E8F9-7240-8EA0-3D01027F43F8}" destId="{DDC0CF13-2C00-0645-8DBC-70114DA4ED93}" srcOrd="5" destOrd="0" presId="urn:microsoft.com/office/officeart/2005/8/layout/radial4"/>
    <dgm:cxn modelId="{EE9D4A29-5234-6C42-BD5E-53B03E0DD77A}" type="presParOf" srcId="{28275FAB-E8F9-7240-8EA0-3D01027F43F8}" destId="{C100763A-31C3-2047-9F09-97BC4CF9F8C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7EDEF-7A79-3840-9CEE-1B2C25B70CFE}">
      <dsp:nvSpPr>
        <dsp:cNvPr id="0" name=""/>
        <dsp:cNvSpPr/>
      </dsp:nvSpPr>
      <dsp:spPr>
        <a:xfrm>
          <a:off x="4211114" y="2207646"/>
          <a:ext cx="1850921" cy="1850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Game</a:t>
          </a:r>
          <a:endParaRPr lang="de-DE" sz="3800" kern="1200" dirty="0"/>
        </a:p>
      </dsp:txBody>
      <dsp:txXfrm>
        <a:off x="4482175" y="2478707"/>
        <a:ext cx="1308799" cy="1308799"/>
      </dsp:txXfrm>
    </dsp:sp>
    <dsp:sp modelId="{CF825D73-F4A9-304B-BE24-354463AF9862}">
      <dsp:nvSpPr>
        <dsp:cNvPr id="0" name=""/>
        <dsp:cNvSpPr/>
      </dsp:nvSpPr>
      <dsp:spPr>
        <a:xfrm rot="12801396">
          <a:off x="1892493" y="1575555"/>
          <a:ext cx="2557400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87CFA2-4110-8A47-84EC-3D69A2EEF650}">
      <dsp:nvSpPr>
        <dsp:cNvPr id="0" name=""/>
        <dsp:cNvSpPr/>
      </dsp:nvSpPr>
      <dsp:spPr>
        <a:xfrm>
          <a:off x="685019" y="408007"/>
          <a:ext cx="2836242" cy="14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A</a:t>
          </a:r>
          <a:r>
            <a:rPr lang="en-US" sz="2700" kern="1200" dirty="0" err="1" smtClean="0"/>
            <a:t>ssumption</a:t>
          </a:r>
          <a:r>
            <a:rPr lang="en-US" sz="2700" kern="1200" dirty="0" smtClean="0"/>
            <a:t>: Player doesn't know SQL</a:t>
          </a:r>
          <a:endParaRPr lang="de-DE" sz="2700" kern="1200" dirty="0"/>
        </a:p>
      </dsp:txBody>
      <dsp:txXfrm>
        <a:off x="727676" y="450664"/>
        <a:ext cx="2750928" cy="1371113"/>
      </dsp:txXfrm>
    </dsp:sp>
    <dsp:sp modelId="{23786414-4395-004A-BAB4-10A34BCB6A2A}">
      <dsp:nvSpPr>
        <dsp:cNvPr id="0" name=""/>
        <dsp:cNvSpPr/>
      </dsp:nvSpPr>
      <dsp:spPr>
        <a:xfrm rot="16200000">
          <a:off x="4426111" y="1150726"/>
          <a:ext cx="1420927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115302-BA9B-4145-AF35-3A193391AF62}">
      <dsp:nvSpPr>
        <dsp:cNvPr id="0" name=""/>
        <dsp:cNvSpPr/>
      </dsp:nvSpPr>
      <dsp:spPr>
        <a:xfrm>
          <a:off x="4257387" y="669"/>
          <a:ext cx="1758375" cy="1406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Gameplay is fun</a:t>
          </a:r>
          <a:endParaRPr lang="de-DE" sz="2700" b="1" kern="1200" dirty="0"/>
        </a:p>
      </dsp:txBody>
      <dsp:txXfrm>
        <a:off x="4298588" y="41870"/>
        <a:ext cx="1675973" cy="1324298"/>
      </dsp:txXfrm>
    </dsp:sp>
    <dsp:sp modelId="{DDC0CF13-2C00-0645-8DBC-70114DA4ED93}">
      <dsp:nvSpPr>
        <dsp:cNvPr id="0" name=""/>
        <dsp:cNvSpPr/>
      </dsp:nvSpPr>
      <dsp:spPr>
        <a:xfrm rot="19768272">
          <a:off x="5885099" y="1680118"/>
          <a:ext cx="2536144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00763A-31C3-2047-9F09-97BC4CF9F8CF}">
      <dsp:nvSpPr>
        <dsp:cNvPr id="0" name=""/>
        <dsp:cNvSpPr/>
      </dsp:nvSpPr>
      <dsp:spPr>
        <a:xfrm>
          <a:off x="6746809" y="596380"/>
          <a:ext cx="2997291" cy="1406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Goal: Player </a:t>
          </a:r>
          <a:r>
            <a:rPr lang="it-IT" sz="2700" kern="1200" dirty="0" err="1" smtClean="0"/>
            <a:t>improves</a:t>
          </a:r>
          <a:r>
            <a:rPr lang="it-IT" sz="2700" kern="1200" dirty="0" smtClean="0"/>
            <a:t> SQL </a:t>
          </a:r>
          <a:r>
            <a:rPr lang="en-US" sz="2700" kern="1200" dirty="0" smtClean="0"/>
            <a:t>knowledge</a:t>
          </a:r>
          <a:endParaRPr lang="de-DE" sz="2700" kern="1200" dirty="0"/>
        </a:p>
      </dsp:txBody>
      <dsp:txXfrm>
        <a:off x="6788010" y="637581"/>
        <a:ext cx="2914889" cy="1324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13.12.13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13.12.13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13.12.13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Enjoy-SQL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Enjoy learning SQL and have </a:t>
            </a:r>
            <a:r>
              <a:rPr lang="en-US" dirty="0" err="1" smtClean="0"/>
              <a:t>looooooots</a:t>
            </a:r>
            <a:r>
              <a:rPr lang="en-US" dirty="0" smtClean="0"/>
              <a:t> of fun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5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00" y="2875006"/>
            <a:ext cx="10353762" cy="97045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30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Project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behind</a:t>
            </a:r>
            <a:r>
              <a:rPr lang="de-DE" sz="2400" dirty="0" smtClean="0"/>
              <a:t> </a:t>
            </a:r>
            <a:r>
              <a:rPr lang="de-DE" sz="2400" dirty="0" err="1" smtClean="0"/>
              <a:t>schedule</a:t>
            </a:r>
            <a:endParaRPr lang="de-DE" sz="2400" dirty="0" smtClean="0"/>
          </a:p>
          <a:p>
            <a:r>
              <a:rPr lang="de-DE" sz="2400" dirty="0" smtClean="0"/>
              <a:t>New </a:t>
            </a:r>
            <a:r>
              <a:rPr lang="de-DE" sz="2400" dirty="0" err="1" smtClean="0"/>
              <a:t>structure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team</a:t>
            </a:r>
            <a:r>
              <a:rPr lang="de-DE" sz="2400" dirty="0" smtClean="0"/>
              <a:t>/</a:t>
            </a:r>
            <a:r>
              <a:rPr lang="de-DE" sz="2400" dirty="0" err="1" smtClean="0"/>
              <a:t>programming</a:t>
            </a:r>
            <a:endParaRPr lang="de-DE" sz="2400" dirty="0"/>
          </a:p>
          <a:p>
            <a:r>
              <a:rPr lang="de-DE" sz="2400" dirty="0" err="1" smtClean="0"/>
              <a:t>Functional</a:t>
            </a:r>
            <a:r>
              <a:rPr lang="de-DE" sz="2400" dirty="0" smtClean="0"/>
              <a:t> Components</a:t>
            </a:r>
          </a:p>
          <a:p>
            <a:pPr lvl="1"/>
            <a:r>
              <a:rPr lang="de-DE" sz="2400" dirty="0" smtClean="0"/>
              <a:t>Game Elements (i.e. </a:t>
            </a:r>
            <a:r>
              <a:rPr lang="de-DE" sz="2400" dirty="0" err="1" smtClean="0"/>
              <a:t>reward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)</a:t>
            </a:r>
          </a:p>
          <a:p>
            <a:pPr lvl="1"/>
            <a:r>
              <a:rPr lang="de-DE" sz="2400" dirty="0" err="1" smtClean="0"/>
              <a:t>Join</a:t>
            </a:r>
            <a:r>
              <a:rPr lang="de-DE" sz="2400" dirty="0" smtClean="0"/>
              <a:t> </a:t>
            </a:r>
            <a:r>
              <a:rPr lang="de-DE" sz="2400" dirty="0" err="1" smtClean="0"/>
              <a:t>view</a:t>
            </a:r>
            <a:r>
              <a:rPr lang="de-DE" sz="2400" dirty="0" smtClean="0"/>
              <a:t> &amp; </a:t>
            </a:r>
            <a:r>
              <a:rPr lang="de-DE" sz="2400" dirty="0" err="1" smtClean="0"/>
              <a:t>activity</a:t>
            </a:r>
            <a:r>
              <a:rPr lang="de-DE" sz="2400" dirty="0" smtClean="0"/>
              <a:t> </a:t>
            </a:r>
            <a:r>
              <a:rPr lang="de-DE" sz="2400" dirty="0" err="1" smtClean="0"/>
              <a:t>logic</a:t>
            </a:r>
            <a:endParaRPr lang="de-DE" sz="2400" dirty="0" smtClean="0"/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920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/>
          <p:cNvSpPr/>
          <p:nvPr/>
        </p:nvSpPr>
        <p:spPr>
          <a:xfrm>
            <a:off x="5281053" y="1609580"/>
            <a:ext cx="1911238" cy="1395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0357-1-03_wand-design_guenstig_acrylglasbild_muenz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0" y="968262"/>
            <a:ext cx="4338318" cy="2892212"/>
          </a:xfrm>
          <a:prstGeom prst="rect">
            <a:avLst/>
          </a:prstGeom>
        </p:spPr>
      </p:pic>
      <p:pic>
        <p:nvPicPr>
          <p:cNvPr id="9" name="Bild 8" descr="gkzb330-gera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28" y="980839"/>
            <a:ext cx="4111330" cy="291736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2661" y="5117957"/>
            <a:ext cx="57211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Organizing of data collections</a:t>
            </a:r>
            <a:endParaRPr lang="de-DE" sz="3200" dirty="0"/>
          </a:p>
        </p:txBody>
      </p:sp>
      <p:sp>
        <p:nvSpPr>
          <p:cNvPr id="11" name="Pfeil nach links und rechts 10"/>
          <p:cNvSpPr/>
          <p:nvPr/>
        </p:nvSpPr>
        <p:spPr>
          <a:xfrm>
            <a:off x="6362411" y="4954485"/>
            <a:ext cx="1961533" cy="9682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8776605" y="5117958"/>
            <a:ext cx="17352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SQL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12366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is </a:t>
            </a:r>
            <a:r>
              <a:rPr lang="en-US" dirty="0" smtClean="0"/>
              <a:t>arduous</a:t>
            </a:r>
            <a:endParaRPr lang="de-DE" dirty="0"/>
          </a:p>
        </p:txBody>
      </p:sp>
      <p:pic>
        <p:nvPicPr>
          <p:cNvPr id="4" name="Bild 3" descr="sleep-learnin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8" y="1649749"/>
            <a:ext cx="4636446" cy="3090964"/>
          </a:xfrm>
          <a:prstGeom prst="rect">
            <a:avLst/>
          </a:prstGeom>
          <a:ln>
            <a:solidFill>
              <a:srgbClr val="BC451B"/>
            </a:solidFill>
          </a:ln>
        </p:spPr>
      </p:pic>
      <p:pic>
        <p:nvPicPr>
          <p:cNvPr id="5" name="Bild 4" descr="NewPicture1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83" y="2255362"/>
            <a:ext cx="3301582" cy="41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</a:t>
            </a:r>
            <a:r>
              <a:rPr lang="en-US" dirty="0" smtClean="0"/>
              <a:t>instead of learning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365670"/>
              </p:ext>
            </p:extLst>
          </p:nvPr>
        </p:nvGraphicFramePr>
        <p:xfrm>
          <a:off x="939548" y="2058908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73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Ausgab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2" y="1346690"/>
            <a:ext cx="5242718" cy="3704771"/>
          </a:xfrm>
          <a:prstGeom prst="rect">
            <a:avLst/>
          </a:prstGeom>
        </p:spPr>
      </p:pic>
      <p:pic>
        <p:nvPicPr>
          <p:cNvPr id="10" name="Bild 9" descr="Unbenan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10" y="1105852"/>
            <a:ext cx="3934662" cy="393466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5714871" y="2124049"/>
            <a:ext cx="1894009" cy="16861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054499" y="5386767"/>
            <a:ext cx="86089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5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„</a:t>
            </a:r>
            <a:r>
              <a:rPr lang="de-DE" sz="3500" b="1" dirty="0" err="1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Playing</a:t>
            </a:r>
            <a:r>
              <a:rPr lang="de-DE" sz="35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“ </a:t>
            </a:r>
            <a:r>
              <a:rPr lang="de-DE" sz="3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SQL </a:t>
            </a:r>
            <a:r>
              <a:rPr lang="de-DE" sz="35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like</a:t>
            </a:r>
            <a:r>
              <a:rPr lang="de-DE" sz="3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Mario </a:t>
            </a:r>
            <a:r>
              <a:rPr lang="de-DE" sz="35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is</a:t>
            </a:r>
            <a:r>
              <a:rPr lang="de-DE" sz="3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not </a:t>
            </a:r>
            <a:r>
              <a:rPr lang="de-DE" sz="35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that</a:t>
            </a:r>
            <a:r>
              <a:rPr lang="de-DE" sz="3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</a:t>
            </a:r>
            <a:r>
              <a:rPr lang="de-DE" sz="35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easy! </a:t>
            </a:r>
            <a:endParaRPr lang="de-DE" sz="3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822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444499" y="2621090"/>
            <a:ext cx="5306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300" dirty="0" smtClean="0">
                <a:solidFill>
                  <a:srgbClr val="FF0000"/>
                </a:solidFill>
              </a:rPr>
              <a:t>SELECT</a:t>
            </a:r>
            <a:r>
              <a:rPr lang="de-DE" sz="3300" dirty="0" smtClean="0"/>
              <a:t> </a:t>
            </a:r>
            <a:r>
              <a:rPr lang="de-DE" sz="3300" dirty="0" err="1" smtClean="0"/>
              <a:t>name</a:t>
            </a:r>
            <a:endParaRPr lang="de-DE" sz="3300" dirty="0" smtClean="0"/>
          </a:p>
          <a:p>
            <a:r>
              <a:rPr lang="de-DE" sz="3300" dirty="0" smtClean="0">
                <a:solidFill>
                  <a:srgbClr val="FF0000"/>
                </a:solidFill>
              </a:rPr>
              <a:t>FROM</a:t>
            </a:r>
            <a:r>
              <a:rPr lang="de-DE" sz="3300" dirty="0" smtClean="0"/>
              <a:t> </a:t>
            </a:r>
            <a:r>
              <a:rPr lang="de-DE" sz="3300" dirty="0" err="1" smtClean="0"/>
              <a:t>SuperHero</a:t>
            </a:r>
            <a:endParaRPr lang="de-DE" sz="3300" dirty="0" smtClean="0"/>
          </a:p>
          <a:p>
            <a:r>
              <a:rPr lang="de-DE" sz="3300" dirty="0" smtClean="0">
                <a:solidFill>
                  <a:srgbClr val="FF0000"/>
                </a:solidFill>
              </a:rPr>
              <a:t>WHERE</a:t>
            </a:r>
            <a:r>
              <a:rPr lang="de-DE" sz="3300" dirty="0" smtClean="0"/>
              <a:t> powerlevel &gt; 100;</a:t>
            </a:r>
            <a:endParaRPr lang="de-DE" sz="3300" dirty="0"/>
          </a:p>
        </p:txBody>
      </p:sp>
    </p:spTree>
    <p:extLst>
      <p:ext uri="{BB962C8B-B14F-4D97-AF65-F5344CB8AC3E}">
        <p14:creationId xmlns:p14="http://schemas.microsoft.com/office/powerpoint/2010/main" val="335126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 Shot 2013-11-19 at 21.02.3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504" t="1658" r="2210"/>
          <a:stretch/>
        </p:blipFill>
        <p:spPr>
          <a:xfrm>
            <a:off x="-1121933" y="1905076"/>
            <a:ext cx="6475520" cy="3897073"/>
          </a:xfrm>
        </p:spPr>
      </p:pic>
      <p:pic>
        <p:nvPicPr>
          <p:cNvPr id="5" name="Inhaltsplatzhalter 3" descr="Screen Shot 2013-11-19 at 21.02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97" t="487" r="1556" b="1062"/>
          <a:stretch/>
        </p:blipFill>
        <p:spPr>
          <a:xfrm>
            <a:off x="3169695" y="1740846"/>
            <a:ext cx="6486468" cy="39962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51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j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48" y="2144862"/>
            <a:ext cx="32613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2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database-developer-Eastbourne-Brighton-Suss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897" y="4854977"/>
            <a:ext cx="914400" cy="914400"/>
          </a:xfrm>
          <a:prstGeom prst="rect">
            <a:avLst/>
          </a:prstGeom>
        </p:spPr>
      </p:pic>
      <p:pic>
        <p:nvPicPr>
          <p:cNvPr id="5" name="Bild 4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9" y="1521872"/>
            <a:ext cx="2633512" cy="3726668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171199" y="2288281"/>
            <a:ext cx="3131137" cy="602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4105512" y="3481691"/>
            <a:ext cx="1138595" cy="142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 rot="20917205">
            <a:off x="4828081" y="2211640"/>
            <a:ext cx="14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Request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375485" y="4598461"/>
            <a:ext cx="109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  <a:r>
              <a:rPr lang="de-DE" dirty="0" smtClean="0"/>
              <a:t>esponse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9371514" y="4051024"/>
            <a:ext cx="21896" cy="7445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9021177" y="5890408"/>
            <a:ext cx="12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SQLite</a:t>
            </a:r>
            <a:endParaRPr lang="de-DE" dirty="0"/>
          </a:p>
        </p:txBody>
      </p:sp>
      <p:pic>
        <p:nvPicPr>
          <p:cNvPr id="19" name="Bild 18" descr="mo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09" y="1642306"/>
            <a:ext cx="3717600" cy="3056693"/>
          </a:xfrm>
          <a:prstGeom prst="rect">
            <a:avLst/>
          </a:prstGeom>
        </p:spPr>
      </p:pic>
      <p:pic>
        <p:nvPicPr>
          <p:cNvPr id="21" name="Picture 2" descr="File:XML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49" y="3182353"/>
            <a:ext cx="1205704" cy="13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/>
          <p:cNvCxnSpPr/>
          <p:nvPr/>
        </p:nvCxnSpPr>
        <p:spPr>
          <a:xfrm>
            <a:off x="6700195" y="3788255"/>
            <a:ext cx="788258" cy="109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9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92</Words>
  <Application>Microsoft Macintosh PowerPoint</Application>
  <PresentationFormat>Benutzerdefiniert</PresentationFormat>
  <Paragraphs>24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Slate</vt:lpstr>
      <vt:lpstr>Enjoy-SQL</vt:lpstr>
      <vt:lpstr>PowerPoint-Präsentation</vt:lpstr>
      <vt:lpstr>Learning is arduous</vt:lpstr>
      <vt:lpstr>Playing instead of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LIVE DEMO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Enjoy-SQL</dc:title>
  <dc:creator>Felix G.</dc:creator>
  <cp:lastModifiedBy>none</cp:lastModifiedBy>
  <cp:revision>27</cp:revision>
  <dcterms:created xsi:type="dcterms:W3CDTF">2013-12-06T14:56:24Z</dcterms:created>
  <dcterms:modified xsi:type="dcterms:W3CDTF">2013-12-13T13:25:05Z</dcterms:modified>
</cp:coreProperties>
</file>