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D598D-7ED7-470E-BFDF-2FE38484AC49}" v="14" dt="2020-11-13T08:02:47.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p:scale>
          <a:sx n="75" d="100"/>
          <a:sy n="75" d="100"/>
        </p:scale>
        <p:origin x="250"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e Hongtuo" userId="201d1835-a724-4443-b422-8659615115f7" providerId="ADAL" clId="{15AD598D-7ED7-470E-BFDF-2FE38484AC49}"/>
    <pc:docChg chg="undo custSel addSld modSld">
      <pc:chgData name="Nie Hongtuo" userId="201d1835-a724-4443-b422-8659615115f7" providerId="ADAL" clId="{15AD598D-7ED7-470E-BFDF-2FE38484AC49}" dt="2020-11-13T08:03:21.397" v="217" actId="22"/>
      <pc:docMkLst>
        <pc:docMk/>
      </pc:docMkLst>
      <pc:sldChg chg="addSp delSp modSp mod">
        <pc:chgData name="Nie Hongtuo" userId="201d1835-a724-4443-b422-8659615115f7" providerId="ADAL" clId="{15AD598D-7ED7-470E-BFDF-2FE38484AC49}" dt="2020-11-13T07:59:00.672" v="163" actId="1076"/>
        <pc:sldMkLst>
          <pc:docMk/>
          <pc:sldMk cId="1975412298" sldId="263"/>
        </pc:sldMkLst>
        <pc:spChg chg="del">
          <ac:chgData name="Nie Hongtuo" userId="201d1835-a724-4443-b422-8659615115f7" providerId="ADAL" clId="{15AD598D-7ED7-470E-BFDF-2FE38484AC49}" dt="2020-11-13T07:56:50.542" v="152" actId="478"/>
          <ac:spMkLst>
            <pc:docMk/>
            <pc:sldMk cId="1975412298" sldId="263"/>
            <ac:spMk id="4" creationId="{018C91A1-AEFF-4044-AF5F-37BA16E43370}"/>
          </ac:spMkLst>
        </pc:spChg>
        <pc:spChg chg="mod">
          <ac:chgData name="Nie Hongtuo" userId="201d1835-a724-4443-b422-8659615115f7" providerId="ADAL" clId="{15AD598D-7ED7-470E-BFDF-2FE38484AC49}" dt="2020-11-13T07:59:00.672" v="163" actId="1076"/>
          <ac:spMkLst>
            <pc:docMk/>
            <pc:sldMk cId="1975412298" sldId="263"/>
            <ac:spMk id="5" creationId="{45186610-F9E7-438F-A217-C9101FCB030D}"/>
          </ac:spMkLst>
        </pc:spChg>
        <pc:spChg chg="mod">
          <ac:chgData name="Nie Hongtuo" userId="201d1835-a724-4443-b422-8659615115f7" providerId="ADAL" clId="{15AD598D-7ED7-470E-BFDF-2FE38484AC49}" dt="2020-11-13T07:58:32.226" v="156"/>
          <ac:spMkLst>
            <pc:docMk/>
            <pc:sldMk cId="1975412298" sldId="263"/>
            <ac:spMk id="6" creationId="{1ABAEF91-860C-45D5-991E-440D53C15100}"/>
          </ac:spMkLst>
        </pc:spChg>
        <pc:spChg chg="del">
          <ac:chgData name="Nie Hongtuo" userId="201d1835-a724-4443-b422-8659615115f7" providerId="ADAL" clId="{15AD598D-7ED7-470E-BFDF-2FE38484AC49}" dt="2020-11-13T07:56:49.667" v="151" actId="478"/>
          <ac:spMkLst>
            <pc:docMk/>
            <pc:sldMk cId="1975412298" sldId="263"/>
            <ac:spMk id="7" creationId="{12700092-4A9A-4CE4-ADDC-4EAB99CE85AA}"/>
          </ac:spMkLst>
        </pc:spChg>
        <pc:spChg chg="del">
          <ac:chgData name="Nie Hongtuo" userId="201d1835-a724-4443-b422-8659615115f7" providerId="ADAL" clId="{15AD598D-7ED7-470E-BFDF-2FE38484AC49}" dt="2020-11-13T07:56:46.353" v="149" actId="478"/>
          <ac:spMkLst>
            <pc:docMk/>
            <pc:sldMk cId="1975412298" sldId="263"/>
            <ac:spMk id="9" creationId="{8C56A37F-468C-4E3E-A0AE-E7F8388B2F9F}"/>
          </ac:spMkLst>
        </pc:spChg>
        <pc:spChg chg="del">
          <ac:chgData name="Nie Hongtuo" userId="201d1835-a724-4443-b422-8659615115f7" providerId="ADAL" clId="{15AD598D-7ED7-470E-BFDF-2FE38484AC49}" dt="2020-11-13T07:56:47.981" v="150" actId="478"/>
          <ac:spMkLst>
            <pc:docMk/>
            <pc:sldMk cId="1975412298" sldId="263"/>
            <ac:spMk id="11" creationId="{2C0C096A-21BA-4B06-BD27-F4BE6C766797}"/>
          </ac:spMkLst>
        </pc:spChg>
        <pc:spChg chg="del mod">
          <ac:chgData name="Nie Hongtuo" userId="201d1835-a724-4443-b422-8659615115f7" providerId="ADAL" clId="{15AD598D-7ED7-470E-BFDF-2FE38484AC49}" dt="2020-11-13T07:56:44.681" v="148" actId="478"/>
          <ac:spMkLst>
            <pc:docMk/>
            <pc:sldMk cId="1975412298" sldId="263"/>
            <ac:spMk id="15" creationId="{14152D2A-8D24-492D-8DEC-982B9EE43AA9}"/>
          </ac:spMkLst>
        </pc:spChg>
        <pc:spChg chg="mod">
          <ac:chgData name="Nie Hongtuo" userId="201d1835-a724-4443-b422-8659615115f7" providerId="ADAL" clId="{15AD598D-7ED7-470E-BFDF-2FE38484AC49}" dt="2020-11-13T07:56:35.419" v="147" actId="20577"/>
          <ac:spMkLst>
            <pc:docMk/>
            <pc:sldMk cId="1975412298" sldId="263"/>
            <ac:spMk id="26" creationId="{2C0C107C-C928-41B5-9083-CE8C7F127BFD}"/>
          </ac:spMkLst>
        </pc:spChg>
        <pc:picChg chg="add del mod">
          <ac:chgData name="Nie Hongtuo" userId="201d1835-a724-4443-b422-8659615115f7" providerId="ADAL" clId="{15AD598D-7ED7-470E-BFDF-2FE38484AC49}" dt="2020-11-13T07:58:53.465" v="162" actId="478"/>
          <ac:picMkLst>
            <pc:docMk/>
            <pc:sldMk cId="1975412298" sldId="263"/>
            <ac:picMk id="10" creationId="{D57A8278-5692-4FB8-8C27-A386187F97E5}"/>
          </ac:picMkLst>
        </pc:picChg>
      </pc:sldChg>
      <pc:sldChg chg="addSp delSp modSp new mod">
        <pc:chgData name="Nie Hongtuo" userId="201d1835-a724-4443-b422-8659615115f7" providerId="ADAL" clId="{15AD598D-7ED7-470E-BFDF-2FE38484AC49}" dt="2020-11-13T06:19:13.682" v="137" actId="20577"/>
        <pc:sldMkLst>
          <pc:docMk/>
          <pc:sldMk cId="2305790417" sldId="264"/>
        </pc:sldMkLst>
        <pc:spChg chg="del">
          <ac:chgData name="Nie Hongtuo" userId="201d1835-a724-4443-b422-8659615115f7" providerId="ADAL" clId="{15AD598D-7ED7-470E-BFDF-2FE38484AC49}" dt="2020-11-13T06:16:22.644" v="1" actId="478"/>
          <ac:spMkLst>
            <pc:docMk/>
            <pc:sldMk cId="2305790417" sldId="264"/>
            <ac:spMk id="2" creationId="{407A2FCA-78D5-4AEF-95DB-772B9A7DF52C}"/>
          </ac:spMkLst>
        </pc:spChg>
        <pc:spChg chg="del">
          <ac:chgData name="Nie Hongtuo" userId="201d1835-a724-4443-b422-8659615115f7" providerId="ADAL" clId="{15AD598D-7ED7-470E-BFDF-2FE38484AC49}" dt="2020-11-13T06:16:22.644" v="1" actId="478"/>
          <ac:spMkLst>
            <pc:docMk/>
            <pc:sldMk cId="2305790417" sldId="264"/>
            <ac:spMk id="3" creationId="{4C5AE1F6-B4B2-4F09-891A-512B70B4CC22}"/>
          </ac:spMkLst>
        </pc:spChg>
        <pc:spChg chg="add mod">
          <ac:chgData name="Nie Hongtuo" userId="201d1835-a724-4443-b422-8659615115f7" providerId="ADAL" clId="{15AD598D-7ED7-470E-BFDF-2FE38484AC49}" dt="2020-11-13T06:19:13.682" v="137" actId="20577"/>
          <ac:spMkLst>
            <pc:docMk/>
            <pc:sldMk cId="2305790417" sldId="264"/>
            <ac:spMk id="10" creationId="{D9684B17-1ED3-444F-9603-A499635A7A21}"/>
          </ac:spMkLst>
        </pc:spChg>
        <pc:picChg chg="add mod">
          <ac:chgData name="Nie Hongtuo" userId="201d1835-a724-4443-b422-8659615115f7" providerId="ADAL" clId="{15AD598D-7ED7-470E-BFDF-2FE38484AC49}" dt="2020-11-13T06:17:11.325" v="20" actId="1076"/>
          <ac:picMkLst>
            <pc:docMk/>
            <pc:sldMk cId="2305790417" sldId="264"/>
            <ac:picMk id="5" creationId="{3688163B-A6F6-4BDD-BF93-F7C8D6AA9773}"/>
          </ac:picMkLst>
        </pc:picChg>
        <pc:picChg chg="add mod">
          <ac:chgData name="Nie Hongtuo" userId="201d1835-a724-4443-b422-8659615115f7" providerId="ADAL" clId="{15AD598D-7ED7-470E-BFDF-2FE38484AC49}" dt="2020-11-13T06:17:08.818" v="19" actId="1076"/>
          <ac:picMkLst>
            <pc:docMk/>
            <pc:sldMk cId="2305790417" sldId="264"/>
            <ac:picMk id="7" creationId="{6FA43E48-E1FB-4B59-88EE-EFA63B6FBE1B}"/>
          </ac:picMkLst>
        </pc:picChg>
        <pc:picChg chg="add mod">
          <ac:chgData name="Nie Hongtuo" userId="201d1835-a724-4443-b422-8659615115f7" providerId="ADAL" clId="{15AD598D-7ED7-470E-BFDF-2FE38484AC49}" dt="2020-11-13T06:18:46.108" v="84" actId="1076"/>
          <ac:picMkLst>
            <pc:docMk/>
            <pc:sldMk cId="2305790417" sldId="264"/>
            <ac:picMk id="8" creationId="{15E27FB3-837D-49BF-B4E4-12F654E26E8B}"/>
          </ac:picMkLst>
        </pc:picChg>
        <pc:picChg chg="add mod">
          <ac:chgData name="Nie Hongtuo" userId="201d1835-a724-4443-b422-8659615115f7" providerId="ADAL" clId="{15AD598D-7ED7-470E-BFDF-2FE38484AC49}" dt="2020-11-13T06:18:46.108" v="84" actId="1076"/>
          <ac:picMkLst>
            <pc:docMk/>
            <pc:sldMk cId="2305790417" sldId="264"/>
            <ac:picMk id="9" creationId="{3F7F6DFC-7C65-4A9E-9B2B-8C899AB546BD}"/>
          </ac:picMkLst>
        </pc:picChg>
      </pc:sldChg>
      <pc:sldChg chg="addSp delSp modSp new mod">
        <pc:chgData name="Nie Hongtuo" userId="201d1835-a724-4443-b422-8659615115f7" providerId="ADAL" clId="{15AD598D-7ED7-470E-BFDF-2FE38484AC49}" dt="2020-11-13T08:00:17.827" v="172" actId="1076"/>
        <pc:sldMkLst>
          <pc:docMk/>
          <pc:sldMk cId="2217205725" sldId="265"/>
        </pc:sldMkLst>
        <pc:spChg chg="del">
          <ac:chgData name="Nie Hongtuo" userId="201d1835-a724-4443-b422-8659615115f7" providerId="ADAL" clId="{15AD598D-7ED7-470E-BFDF-2FE38484AC49}" dt="2020-11-13T07:59:29.162" v="165" actId="478"/>
          <ac:spMkLst>
            <pc:docMk/>
            <pc:sldMk cId="2217205725" sldId="265"/>
            <ac:spMk id="2" creationId="{431FA5D1-6CA6-439C-9EF6-06F0E705AC43}"/>
          </ac:spMkLst>
        </pc:spChg>
        <pc:spChg chg="del">
          <ac:chgData name="Nie Hongtuo" userId="201d1835-a724-4443-b422-8659615115f7" providerId="ADAL" clId="{15AD598D-7ED7-470E-BFDF-2FE38484AC49}" dt="2020-11-13T07:59:29.162" v="165" actId="478"/>
          <ac:spMkLst>
            <pc:docMk/>
            <pc:sldMk cId="2217205725" sldId="265"/>
            <ac:spMk id="3" creationId="{CDB02E6C-782D-482A-9586-6B17073D9854}"/>
          </ac:spMkLst>
        </pc:spChg>
        <pc:spChg chg="add mod">
          <ac:chgData name="Nie Hongtuo" userId="201d1835-a724-4443-b422-8659615115f7" providerId="ADAL" clId="{15AD598D-7ED7-470E-BFDF-2FE38484AC49}" dt="2020-11-13T07:59:45.831" v="167" actId="1076"/>
          <ac:spMkLst>
            <pc:docMk/>
            <pc:sldMk cId="2217205725" sldId="265"/>
            <ac:spMk id="5" creationId="{09C36E39-3A14-4F66-9E08-96676989C75C}"/>
          </ac:spMkLst>
        </pc:spChg>
        <pc:picChg chg="add mod">
          <ac:chgData name="Nie Hongtuo" userId="201d1835-a724-4443-b422-8659615115f7" providerId="ADAL" clId="{15AD598D-7ED7-470E-BFDF-2FE38484AC49}" dt="2020-11-13T07:59:59.195" v="169" actId="1076"/>
          <ac:picMkLst>
            <pc:docMk/>
            <pc:sldMk cId="2217205725" sldId="265"/>
            <ac:picMk id="7" creationId="{D639871F-82A0-4619-A945-B63EFADB8E26}"/>
          </ac:picMkLst>
        </pc:picChg>
        <pc:picChg chg="add mod">
          <ac:chgData name="Nie Hongtuo" userId="201d1835-a724-4443-b422-8659615115f7" providerId="ADAL" clId="{15AD598D-7ED7-470E-BFDF-2FE38484AC49}" dt="2020-11-13T08:00:17.827" v="172" actId="1076"/>
          <ac:picMkLst>
            <pc:docMk/>
            <pc:sldMk cId="2217205725" sldId="265"/>
            <ac:picMk id="9" creationId="{A6F0E3FB-A656-4A6D-AB96-381B4D5FDD2E}"/>
          </ac:picMkLst>
        </pc:picChg>
      </pc:sldChg>
      <pc:sldChg chg="addSp delSp modSp new mod">
        <pc:chgData name="Nie Hongtuo" userId="201d1835-a724-4443-b422-8659615115f7" providerId="ADAL" clId="{15AD598D-7ED7-470E-BFDF-2FE38484AC49}" dt="2020-11-13T08:01:01.032" v="179" actId="1076"/>
        <pc:sldMkLst>
          <pc:docMk/>
          <pc:sldMk cId="4184934999" sldId="266"/>
        </pc:sldMkLst>
        <pc:spChg chg="del">
          <ac:chgData name="Nie Hongtuo" userId="201d1835-a724-4443-b422-8659615115f7" providerId="ADAL" clId="{15AD598D-7ED7-470E-BFDF-2FE38484AC49}" dt="2020-11-13T08:00:40.017" v="174" actId="478"/>
          <ac:spMkLst>
            <pc:docMk/>
            <pc:sldMk cId="4184934999" sldId="266"/>
            <ac:spMk id="2" creationId="{9E7BAC9F-1172-4808-ACF6-B26B68DCA1D3}"/>
          </ac:spMkLst>
        </pc:spChg>
        <pc:spChg chg="del">
          <ac:chgData name="Nie Hongtuo" userId="201d1835-a724-4443-b422-8659615115f7" providerId="ADAL" clId="{15AD598D-7ED7-470E-BFDF-2FE38484AC49}" dt="2020-11-13T08:00:40.017" v="174" actId="478"/>
          <ac:spMkLst>
            <pc:docMk/>
            <pc:sldMk cId="4184934999" sldId="266"/>
            <ac:spMk id="3" creationId="{ED16E507-5DC1-4E76-B455-756C4D68BB0E}"/>
          </ac:spMkLst>
        </pc:spChg>
        <pc:spChg chg="add mod">
          <ac:chgData name="Nie Hongtuo" userId="201d1835-a724-4443-b422-8659615115f7" providerId="ADAL" clId="{15AD598D-7ED7-470E-BFDF-2FE38484AC49}" dt="2020-11-13T08:00:43.803" v="176" actId="1076"/>
          <ac:spMkLst>
            <pc:docMk/>
            <pc:sldMk cId="4184934999" sldId="266"/>
            <ac:spMk id="5" creationId="{FCD09BCC-319D-47FD-8AF4-6416AC14087B}"/>
          </ac:spMkLst>
        </pc:spChg>
        <pc:picChg chg="add mod">
          <ac:chgData name="Nie Hongtuo" userId="201d1835-a724-4443-b422-8659615115f7" providerId="ADAL" clId="{15AD598D-7ED7-470E-BFDF-2FE38484AC49}" dt="2020-11-13T08:01:01.032" v="179" actId="1076"/>
          <ac:picMkLst>
            <pc:docMk/>
            <pc:sldMk cId="4184934999" sldId="266"/>
            <ac:picMk id="7" creationId="{35264C92-7203-49D9-AF34-4548D6FA7056}"/>
          </ac:picMkLst>
        </pc:picChg>
      </pc:sldChg>
      <pc:sldChg chg="addSp delSp add mod">
        <pc:chgData name="Nie Hongtuo" userId="201d1835-a724-4443-b422-8659615115f7" providerId="ADAL" clId="{15AD598D-7ED7-470E-BFDF-2FE38484AC49}" dt="2020-11-13T08:01:26.693" v="183" actId="22"/>
        <pc:sldMkLst>
          <pc:docMk/>
          <pc:sldMk cId="2250914587" sldId="267"/>
        </pc:sldMkLst>
        <pc:picChg chg="add del">
          <ac:chgData name="Nie Hongtuo" userId="201d1835-a724-4443-b422-8659615115f7" providerId="ADAL" clId="{15AD598D-7ED7-470E-BFDF-2FE38484AC49}" dt="2020-11-13T08:01:07.630" v="182" actId="22"/>
          <ac:picMkLst>
            <pc:docMk/>
            <pc:sldMk cId="2250914587" sldId="267"/>
            <ac:picMk id="3" creationId="{C31B959C-1016-496D-85CB-A315C230C66B}"/>
          </ac:picMkLst>
        </pc:picChg>
        <pc:picChg chg="add">
          <ac:chgData name="Nie Hongtuo" userId="201d1835-a724-4443-b422-8659615115f7" providerId="ADAL" clId="{15AD598D-7ED7-470E-BFDF-2FE38484AC49}" dt="2020-11-13T08:01:26.693" v="183" actId="22"/>
          <ac:picMkLst>
            <pc:docMk/>
            <pc:sldMk cId="2250914587" sldId="267"/>
            <ac:picMk id="6" creationId="{57299867-CEC3-4ACF-A9A8-6FBAF3E58DC8}"/>
          </ac:picMkLst>
        </pc:picChg>
      </pc:sldChg>
      <pc:sldChg chg="addSp delSp modSp new mod">
        <pc:chgData name="Nie Hongtuo" userId="201d1835-a724-4443-b422-8659615115f7" providerId="ADAL" clId="{15AD598D-7ED7-470E-BFDF-2FE38484AC49}" dt="2020-11-13T08:02:22.625" v="209" actId="1076"/>
        <pc:sldMkLst>
          <pc:docMk/>
          <pc:sldMk cId="520846622" sldId="268"/>
        </pc:sldMkLst>
        <pc:spChg chg="del">
          <ac:chgData name="Nie Hongtuo" userId="201d1835-a724-4443-b422-8659615115f7" providerId="ADAL" clId="{15AD598D-7ED7-470E-BFDF-2FE38484AC49}" dt="2020-11-13T08:01:34.037" v="185" actId="478"/>
          <ac:spMkLst>
            <pc:docMk/>
            <pc:sldMk cId="520846622" sldId="268"/>
            <ac:spMk id="2" creationId="{0C3C368C-4CA0-454A-BA8B-8A4C47D69FF6}"/>
          </ac:spMkLst>
        </pc:spChg>
        <pc:spChg chg="del">
          <ac:chgData name="Nie Hongtuo" userId="201d1835-a724-4443-b422-8659615115f7" providerId="ADAL" clId="{15AD598D-7ED7-470E-BFDF-2FE38484AC49}" dt="2020-11-13T08:01:34.037" v="185" actId="478"/>
          <ac:spMkLst>
            <pc:docMk/>
            <pc:sldMk cId="520846622" sldId="268"/>
            <ac:spMk id="3" creationId="{4DC51BD3-788D-4C94-92AA-79EFE36302FF}"/>
          </ac:spMkLst>
        </pc:spChg>
        <pc:spChg chg="add mod">
          <ac:chgData name="Nie Hongtuo" userId="201d1835-a724-4443-b422-8659615115f7" providerId="ADAL" clId="{15AD598D-7ED7-470E-BFDF-2FE38484AC49}" dt="2020-11-13T08:02:22.625" v="209" actId="1076"/>
          <ac:spMkLst>
            <pc:docMk/>
            <pc:sldMk cId="520846622" sldId="268"/>
            <ac:spMk id="5" creationId="{976F7CC5-894B-4604-B986-360A24B24B7E}"/>
          </ac:spMkLst>
        </pc:spChg>
        <pc:picChg chg="add mod">
          <ac:chgData name="Nie Hongtuo" userId="201d1835-a724-4443-b422-8659615115f7" providerId="ADAL" clId="{15AD598D-7ED7-470E-BFDF-2FE38484AC49}" dt="2020-11-13T08:02:15.178" v="208" actId="1036"/>
          <ac:picMkLst>
            <pc:docMk/>
            <pc:sldMk cId="520846622" sldId="268"/>
            <ac:picMk id="7" creationId="{C53188DC-D210-467B-8E35-8A8F9B8CD98D}"/>
          </ac:picMkLst>
        </pc:picChg>
      </pc:sldChg>
      <pc:sldChg chg="addSp delSp new mod">
        <pc:chgData name="Nie Hongtuo" userId="201d1835-a724-4443-b422-8659615115f7" providerId="ADAL" clId="{15AD598D-7ED7-470E-BFDF-2FE38484AC49}" dt="2020-11-13T08:02:57.965" v="214" actId="22"/>
        <pc:sldMkLst>
          <pc:docMk/>
          <pc:sldMk cId="3770415125" sldId="269"/>
        </pc:sldMkLst>
        <pc:spChg chg="del">
          <ac:chgData name="Nie Hongtuo" userId="201d1835-a724-4443-b422-8659615115f7" providerId="ADAL" clId="{15AD598D-7ED7-470E-BFDF-2FE38484AC49}" dt="2020-11-13T08:02:27.242" v="211" actId="478"/>
          <ac:spMkLst>
            <pc:docMk/>
            <pc:sldMk cId="3770415125" sldId="269"/>
            <ac:spMk id="2" creationId="{C4D498C5-8A96-4385-9E31-22CF8D54D070}"/>
          </ac:spMkLst>
        </pc:spChg>
        <pc:spChg chg="del">
          <ac:chgData name="Nie Hongtuo" userId="201d1835-a724-4443-b422-8659615115f7" providerId="ADAL" clId="{15AD598D-7ED7-470E-BFDF-2FE38484AC49}" dt="2020-11-13T08:02:27.242" v="211" actId="478"/>
          <ac:spMkLst>
            <pc:docMk/>
            <pc:sldMk cId="3770415125" sldId="269"/>
            <ac:spMk id="3" creationId="{38063D66-9F75-4C10-9690-D29FD85DCB1C}"/>
          </ac:spMkLst>
        </pc:spChg>
        <pc:spChg chg="add del">
          <ac:chgData name="Nie Hongtuo" userId="201d1835-a724-4443-b422-8659615115f7" providerId="ADAL" clId="{15AD598D-7ED7-470E-BFDF-2FE38484AC49}" dt="2020-11-13T08:02:47.214" v="213"/>
          <ac:spMkLst>
            <pc:docMk/>
            <pc:sldMk cId="3770415125" sldId="269"/>
            <ac:spMk id="4" creationId="{147E6EA1-9448-416B-999B-35422A09C7CA}"/>
          </ac:spMkLst>
        </pc:spChg>
        <pc:spChg chg="add del">
          <ac:chgData name="Nie Hongtuo" userId="201d1835-a724-4443-b422-8659615115f7" providerId="ADAL" clId="{15AD598D-7ED7-470E-BFDF-2FE38484AC49}" dt="2020-11-13T08:02:47.214" v="213"/>
          <ac:spMkLst>
            <pc:docMk/>
            <pc:sldMk cId="3770415125" sldId="269"/>
            <ac:spMk id="5" creationId="{412D2EAF-5F6D-414A-9A0E-5C915DC05816}"/>
          </ac:spMkLst>
        </pc:spChg>
        <pc:picChg chg="add">
          <ac:chgData name="Nie Hongtuo" userId="201d1835-a724-4443-b422-8659615115f7" providerId="ADAL" clId="{15AD598D-7ED7-470E-BFDF-2FE38484AC49}" dt="2020-11-13T08:02:57.965" v="214" actId="22"/>
          <ac:picMkLst>
            <pc:docMk/>
            <pc:sldMk cId="3770415125" sldId="269"/>
            <ac:picMk id="7" creationId="{C4E40B96-8AE5-42CD-8181-A35123E40383}"/>
          </ac:picMkLst>
        </pc:picChg>
        <pc:picChg chg="add del">
          <ac:chgData name="Nie Hongtuo" userId="201d1835-a724-4443-b422-8659615115f7" providerId="ADAL" clId="{15AD598D-7ED7-470E-BFDF-2FE38484AC49}" dt="2020-11-13T08:02:47.214" v="213"/>
          <ac:picMkLst>
            <pc:docMk/>
            <pc:sldMk cId="3770415125" sldId="269"/>
            <ac:picMk id="2049" creationId="{516BFE13-1E00-4639-8852-B5C501293027}"/>
          </ac:picMkLst>
        </pc:picChg>
        <pc:picChg chg="add del">
          <ac:chgData name="Nie Hongtuo" userId="201d1835-a724-4443-b422-8659615115f7" providerId="ADAL" clId="{15AD598D-7ED7-470E-BFDF-2FE38484AC49}" dt="2020-11-13T08:02:47.214" v="213"/>
          <ac:picMkLst>
            <pc:docMk/>
            <pc:sldMk cId="3770415125" sldId="269"/>
            <ac:picMk id="2050" creationId="{9F108EC8-1804-4A10-BB8F-D2444669C521}"/>
          </ac:picMkLst>
        </pc:picChg>
      </pc:sldChg>
      <pc:sldChg chg="addSp delSp new mod">
        <pc:chgData name="Nie Hongtuo" userId="201d1835-a724-4443-b422-8659615115f7" providerId="ADAL" clId="{15AD598D-7ED7-470E-BFDF-2FE38484AC49}" dt="2020-11-13T08:03:21.397" v="217" actId="22"/>
        <pc:sldMkLst>
          <pc:docMk/>
          <pc:sldMk cId="2235262447" sldId="270"/>
        </pc:sldMkLst>
        <pc:spChg chg="del">
          <ac:chgData name="Nie Hongtuo" userId="201d1835-a724-4443-b422-8659615115f7" providerId="ADAL" clId="{15AD598D-7ED7-470E-BFDF-2FE38484AC49}" dt="2020-11-13T08:03:20.644" v="216" actId="478"/>
          <ac:spMkLst>
            <pc:docMk/>
            <pc:sldMk cId="2235262447" sldId="270"/>
            <ac:spMk id="2" creationId="{F6FAB0B4-AE45-4538-ABA6-9EAEE7AAC470}"/>
          </ac:spMkLst>
        </pc:spChg>
        <pc:spChg chg="del">
          <ac:chgData name="Nie Hongtuo" userId="201d1835-a724-4443-b422-8659615115f7" providerId="ADAL" clId="{15AD598D-7ED7-470E-BFDF-2FE38484AC49}" dt="2020-11-13T08:03:20.644" v="216" actId="478"/>
          <ac:spMkLst>
            <pc:docMk/>
            <pc:sldMk cId="2235262447" sldId="270"/>
            <ac:spMk id="3" creationId="{E5C050DB-CA13-410B-A96D-A4488557F153}"/>
          </ac:spMkLst>
        </pc:spChg>
        <pc:picChg chg="add">
          <ac:chgData name="Nie Hongtuo" userId="201d1835-a724-4443-b422-8659615115f7" providerId="ADAL" clId="{15AD598D-7ED7-470E-BFDF-2FE38484AC49}" dt="2020-11-13T08:03:21.397" v="217" actId="22"/>
          <ac:picMkLst>
            <pc:docMk/>
            <pc:sldMk cId="2235262447" sldId="270"/>
            <ac:picMk id="5" creationId="{71C71582-766D-44DE-8073-9BB3C4AB648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F8D3-7AD1-4901-AB16-F3C6E9A0FA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F98FA-1951-41D1-A986-A9401FCCDD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74D24-6D5A-4155-A029-701317FE17E6}"/>
              </a:ext>
            </a:extLst>
          </p:cNvPr>
          <p:cNvSpPr>
            <a:spLocks noGrp="1"/>
          </p:cNvSpPr>
          <p:nvPr>
            <p:ph type="dt" sz="half" idx="10"/>
          </p:nvPr>
        </p:nvSpPr>
        <p:spPr/>
        <p:txBody>
          <a:bodyPr/>
          <a:lstStyle/>
          <a:p>
            <a:fld id="{23A40BE4-56AD-4757-9D6D-A2A2E79BE69B}" type="datetimeFigureOut">
              <a:rPr lang="en-US" smtClean="0"/>
              <a:t>11/13/2020</a:t>
            </a:fld>
            <a:endParaRPr lang="en-US"/>
          </a:p>
        </p:txBody>
      </p:sp>
      <p:sp>
        <p:nvSpPr>
          <p:cNvPr id="5" name="Footer Placeholder 4">
            <a:extLst>
              <a:ext uri="{FF2B5EF4-FFF2-40B4-BE49-F238E27FC236}">
                <a16:creationId xmlns:a16="http://schemas.microsoft.com/office/drawing/2014/main" id="{1281A4D3-F866-4A8D-85EB-5E2B9C589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6B98B-CE95-46DD-8EB9-02B18A931782}"/>
              </a:ext>
            </a:extLst>
          </p:cNvPr>
          <p:cNvSpPr>
            <a:spLocks noGrp="1"/>
          </p:cNvSpPr>
          <p:nvPr>
            <p:ph type="sldNum" sz="quarter" idx="12"/>
          </p:nvPr>
        </p:nvSpPr>
        <p:spPr/>
        <p:txBody>
          <a:bodyPr/>
          <a:lstStyle/>
          <a:p>
            <a:fld id="{52C2517B-CF03-4271-8508-3B4577A7701D}" type="slidenum">
              <a:rPr lang="en-US" smtClean="0"/>
              <a:t>‹#›</a:t>
            </a:fld>
            <a:endParaRPr lang="en-US"/>
          </a:p>
        </p:txBody>
      </p:sp>
    </p:spTree>
    <p:extLst>
      <p:ext uri="{BB962C8B-B14F-4D97-AF65-F5344CB8AC3E}">
        <p14:creationId xmlns:p14="http://schemas.microsoft.com/office/powerpoint/2010/main" val="27577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7422-394D-4E30-BD87-8A64C4469B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A5A7AB-4CAA-4B13-B5A9-210F99BD6E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48599-BE61-44FF-8717-A78EDB712699}"/>
              </a:ext>
            </a:extLst>
          </p:cNvPr>
          <p:cNvSpPr>
            <a:spLocks noGrp="1"/>
          </p:cNvSpPr>
          <p:nvPr>
            <p:ph type="dt" sz="half" idx="10"/>
          </p:nvPr>
        </p:nvSpPr>
        <p:spPr/>
        <p:txBody>
          <a:bodyPr/>
          <a:lstStyle/>
          <a:p>
            <a:fld id="{23A40BE4-56AD-4757-9D6D-A2A2E79BE69B}" type="datetimeFigureOut">
              <a:rPr lang="en-US" smtClean="0"/>
              <a:t>11/13/2020</a:t>
            </a:fld>
            <a:endParaRPr lang="en-US"/>
          </a:p>
        </p:txBody>
      </p:sp>
      <p:sp>
        <p:nvSpPr>
          <p:cNvPr id="5" name="Footer Placeholder 4">
            <a:extLst>
              <a:ext uri="{FF2B5EF4-FFF2-40B4-BE49-F238E27FC236}">
                <a16:creationId xmlns:a16="http://schemas.microsoft.com/office/drawing/2014/main" id="{C2F83853-ED53-4AE3-BE31-47D8AA86D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1CDBD-390E-45D6-A771-1AAF0C83D391}"/>
              </a:ext>
            </a:extLst>
          </p:cNvPr>
          <p:cNvSpPr>
            <a:spLocks noGrp="1"/>
          </p:cNvSpPr>
          <p:nvPr>
            <p:ph type="sldNum" sz="quarter" idx="12"/>
          </p:nvPr>
        </p:nvSpPr>
        <p:spPr/>
        <p:txBody>
          <a:bodyPr/>
          <a:lstStyle/>
          <a:p>
            <a:fld id="{52C2517B-CF03-4271-8508-3B4577A7701D}" type="slidenum">
              <a:rPr lang="en-US" smtClean="0"/>
              <a:t>‹#›</a:t>
            </a:fld>
            <a:endParaRPr lang="en-US"/>
          </a:p>
        </p:txBody>
      </p:sp>
    </p:spTree>
    <p:extLst>
      <p:ext uri="{BB962C8B-B14F-4D97-AF65-F5344CB8AC3E}">
        <p14:creationId xmlns:p14="http://schemas.microsoft.com/office/powerpoint/2010/main" val="289921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2E8AD8-9331-4A30-8F2D-C74DD7DDB4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F4A253-9B6B-4923-96AC-808CB701A2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B0DF4-83E0-4D4E-8AB7-B1AF529F6B3D}"/>
              </a:ext>
            </a:extLst>
          </p:cNvPr>
          <p:cNvSpPr>
            <a:spLocks noGrp="1"/>
          </p:cNvSpPr>
          <p:nvPr>
            <p:ph type="dt" sz="half" idx="10"/>
          </p:nvPr>
        </p:nvSpPr>
        <p:spPr/>
        <p:txBody>
          <a:bodyPr/>
          <a:lstStyle/>
          <a:p>
            <a:fld id="{23A40BE4-56AD-4757-9D6D-A2A2E79BE69B}" type="datetimeFigureOut">
              <a:rPr lang="en-US" smtClean="0"/>
              <a:t>11/13/2020</a:t>
            </a:fld>
            <a:endParaRPr lang="en-US"/>
          </a:p>
        </p:txBody>
      </p:sp>
      <p:sp>
        <p:nvSpPr>
          <p:cNvPr id="5" name="Footer Placeholder 4">
            <a:extLst>
              <a:ext uri="{FF2B5EF4-FFF2-40B4-BE49-F238E27FC236}">
                <a16:creationId xmlns:a16="http://schemas.microsoft.com/office/drawing/2014/main" id="{CA3F91A8-D1C7-45C1-BCA4-9FDA80F6F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89DD1-3477-4282-8388-83E98457A1E9}"/>
              </a:ext>
            </a:extLst>
          </p:cNvPr>
          <p:cNvSpPr>
            <a:spLocks noGrp="1"/>
          </p:cNvSpPr>
          <p:nvPr>
            <p:ph type="sldNum" sz="quarter" idx="12"/>
          </p:nvPr>
        </p:nvSpPr>
        <p:spPr/>
        <p:txBody>
          <a:bodyPr/>
          <a:lstStyle/>
          <a:p>
            <a:fld id="{52C2517B-CF03-4271-8508-3B4577A7701D}" type="slidenum">
              <a:rPr lang="en-US" smtClean="0"/>
              <a:t>‹#›</a:t>
            </a:fld>
            <a:endParaRPr lang="en-US"/>
          </a:p>
        </p:txBody>
      </p:sp>
    </p:spTree>
    <p:extLst>
      <p:ext uri="{BB962C8B-B14F-4D97-AF65-F5344CB8AC3E}">
        <p14:creationId xmlns:p14="http://schemas.microsoft.com/office/powerpoint/2010/main" val="283190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1D98-0221-4AF3-9749-5DDC44E89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0F1BBC-2086-481B-B484-96F8B1416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C760E-CE00-4E81-B3D5-7F21FB80A124}"/>
              </a:ext>
            </a:extLst>
          </p:cNvPr>
          <p:cNvSpPr>
            <a:spLocks noGrp="1"/>
          </p:cNvSpPr>
          <p:nvPr>
            <p:ph type="dt" sz="half" idx="10"/>
          </p:nvPr>
        </p:nvSpPr>
        <p:spPr/>
        <p:txBody>
          <a:bodyPr/>
          <a:lstStyle/>
          <a:p>
            <a:fld id="{23A40BE4-56AD-4757-9D6D-A2A2E79BE69B}" type="datetimeFigureOut">
              <a:rPr lang="en-US" smtClean="0"/>
              <a:t>11/13/2020</a:t>
            </a:fld>
            <a:endParaRPr lang="en-US"/>
          </a:p>
        </p:txBody>
      </p:sp>
      <p:sp>
        <p:nvSpPr>
          <p:cNvPr id="5" name="Footer Placeholder 4">
            <a:extLst>
              <a:ext uri="{FF2B5EF4-FFF2-40B4-BE49-F238E27FC236}">
                <a16:creationId xmlns:a16="http://schemas.microsoft.com/office/drawing/2014/main" id="{F385A817-4AB7-4E24-80F4-DEB8B0396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0580D-6749-40D6-8C87-90EE3B7ABA66}"/>
              </a:ext>
            </a:extLst>
          </p:cNvPr>
          <p:cNvSpPr>
            <a:spLocks noGrp="1"/>
          </p:cNvSpPr>
          <p:nvPr>
            <p:ph type="sldNum" sz="quarter" idx="12"/>
          </p:nvPr>
        </p:nvSpPr>
        <p:spPr/>
        <p:txBody>
          <a:bodyPr/>
          <a:lstStyle/>
          <a:p>
            <a:fld id="{52C2517B-CF03-4271-8508-3B4577A7701D}" type="slidenum">
              <a:rPr lang="en-US" smtClean="0"/>
              <a:t>‹#›</a:t>
            </a:fld>
            <a:endParaRPr lang="en-US"/>
          </a:p>
        </p:txBody>
      </p:sp>
    </p:spTree>
    <p:extLst>
      <p:ext uri="{BB962C8B-B14F-4D97-AF65-F5344CB8AC3E}">
        <p14:creationId xmlns:p14="http://schemas.microsoft.com/office/powerpoint/2010/main" val="4822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24C2-B0ED-460C-8E0A-A36DC4191F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7265BA-4BF7-4963-8BFA-DB0FD34B1E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0C4A6-0B32-427A-8CDA-C572BD786608}"/>
              </a:ext>
            </a:extLst>
          </p:cNvPr>
          <p:cNvSpPr>
            <a:spLocks noGrp="1"/>
          </p:cNvSpPr>
          <p:nvPr>
            <p:ph type="dt" sz="half" idx="10"/>
          </p:nvPr>
        </p:nvSpPr>
        <p:spPr/>
        <p:txBody>
          <a:bodyPr/>
          <a:lstStyle/>
          <a:p>
            <a:fld id="{23A40BE4-56AD-4757-9D6D-A2A2E79BE69B}" type="datetimeFigureOut">
              <a:rPr lang="en-US" smtClean="0"/>
              <a:t>11/13/2020</a:t>
            </a:fld>
            <a:endParaRPr lang="en-US"/>
          </a:p>
        </p:txBody>
      </p:sp>
      <p:sp>
        <p:nvSpPr>
          <p:cNvPr id="5" name="Footer Placeholder 4">
            <a:extLst>
              <a:ext uri="{FF2B5EF4-FFF2-40B4-BE49-F238E27FC236}">
                <a16:creationId xmlns:a16="http://schemas.microsoft.com/office/drawing/2014/main" id="{7F31FB4D-DBE8-4EF1-BF5A-B352E9BA5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4E8CB-0902-44C4-88A4-0BCFB8D38BE3}"/>
              </a:ext>
            </a:extLst>
          </p:cNvPr>
          <p:cNvSpPr>
            <a:spLocks noGrp="1"/>
          </p:cNvSpPr>
          <p:nvPr>
            <p:ph type="sldNum" sz="quarter" idx="12"/>
          </p:nvPr>
        </p:nvSpPr>
        <p:spPr/>
        <p:txBody>
          <a:bodyPr/>
          <a:lstStyle/>
          <a:p>
            <a:fld id="{52C2517B-CF03-4271-8508-3B4577A7701D}" type="slidenum">
              <a:rPr lang="en-US" smtClean="0"/>
              <a:t>‹#›</a:t>
            </a:fld>
            <a:endParaRPr lang="en-US"/>
          </a:p>
        </p:txBody>
      </p:sp>
    </p:spTree>
    <p:extLst>
      <p:ext uri="{BB962C8B-B14F-4D97-AF65-F5344CB8AC3E}">
        <p14:creationId xmlns:p14="http://schemas.microsoft.com/office/powerpoint/2010/main" val="2324127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A3AA-717F-4D06-841F-BB649D0B3A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F56F2-15FD-4CE8-A8D8-B91FFD76ED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98DE92-798B-4F43-A7F5-0595F84DF9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2094E6-D4A6-48C1-A8F2-EABDA209F76B}"/>
              </a:ext>
            </a:extLst>
          </p:cNvPr>
          <p:cNvSpPr>
            <a:spLocks noGrp="1"/>
          </p:cNvSpPr>
          <p:nvPr>
            <p:ph type="dt" sz="half" idx="10"/>
          </p:nvPr>
        </p:nvSpPr>
        <p:spPr/>
        <p:txBody>
          <a:bodyPr/>
          <a:lstStyle/>
          <a:p>
            <a:fld id="{23A40BE4-56AD-4757-9D6D-A2A2E79BE69B}" type="datetimeFigureOut">
              <a:rPr lang="en-US" smtClean="0"/>
              <a:t>11/13/2020</a:t>
            </a:fld>
            <a:endParaRPr lang="en-US"/>
          </a:p>
        </p:txBody>
      </p:sp>
      <p:sp>
        <p:nvSpPr>
          <p:cNvPr id="6" name="Footer Placeholder 5">
            <a:extLst>
              <a:ext uri="{FF2B5EF4-FFF2-40B4-BE49-F238E27FC236}">
                <a16:creationId xmlns:a16="http://schemas.microsoft.com/office/drawing/2014/main" id="{AE1B6F49-C7AF-4221-A2C7-F2FAA5AF3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0D5CB-2003-4E62-A55C-C8F08CF79A64}"/>
              </a:ext>
            </a:extLst>
          </p:cNvPr>
          <p:cNvSpPr>
            <a:spLocks noGrp="1"/>
          </p:cNvSpPr>
          <p:nvPr>
            <p:ph type="sldNum" sz="quarter" idx="12"/>
          </p:nvPr>
        </p:nvSpPr>
        <p:spPr/>
        <p:txBody>
          <a:bodyPr/>
          <a:lstStyle/>
          <a:p>
            <a:fld id="{52C2517B-CF03-4271-8508-3B4577A7701D}" type="slidenum">
              <a:rPr lang="en-US" smtClean="0"/>
              <a:t>‹#›</a:t>
            </a:fld>
            <a:endParaRPr lang="en-US"/>
          </a:p>
        </p:txBody>
      </p:sp>
    </p:spTree>
    <p:extLst>
      <p:ext uri="{BB962C8B-B14F-4D97-AF65-F5344CB8AC3E}">
        <p14:creationId xmlns:p14="http://schemas.microsoft.com/office/powerpoint/2010/main" val="3310919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D321-579F-4E55-88FD-68237814D4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9C6CA5-EBE5-4ECB-9C38-77693AA0F9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0DF687-FE59-42D8-AC5A-9720EB25FF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DE2A0F-8D1E-47B2-AF52-64F0BC046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5B8DC2-F10C-499A-AA6F-35F20E884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409B2D-95D4-4FD6-8113-482AFEE90806}"/>
              </a:ext>
            </a:extLst>
          </p:cNvPr>
          <p:cNvSpPr>
            <a:spLocks noGrp="1"/>
          </p:cNvSpPr>
          <p:nvPr>
            <p:ph type="dt" sz="half" idx="10"/>
          </p:nvPr>
        </p:nvSpPr>
        <p:spPr/>
        <p:txBody>
          <a:bodyPr/>
          <a:lstStyle/>
          <a:p>
            <a:fld id="{23A40BE4-56AD-4757-9D6D-A2A2E79BE69B}" type="datetimeFigureOut">
              <a:rPr lang="en-US" smtClean="0"/>
              <a:t>11/13/2020</a:t>
            </a:fld>
            <a:endParaRPr lang="en-US"/>
          </a:p>
        </p:txBody>
      </p:sp>
      <p:sp>
        <p:nvSpPr>
          <p:cNvPr id="8" name="Footer Placeholder 7">
            <a:extLst>
              <a:ext uri="{FF2B5EF4-FFF2-40B4-BE49-F238E27FC236}">
                <a16:creationId xmlns:a16="http://schemas.microsoft.com/office/drawing/2014/main" id="{AE3A1469-1854-4679-8E4D-7BA7AF102F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11126B-F158-44F0-9204-97654AF2EC98}"/>
              </a:ext>
            </a:extLst>
          </p:cNvPr>
          <p:cNvSpPr>
            <a:spLocks noGrp="1"/>
          </p:cNvSpPr>
          <p:nvPr>
            <p:ph type="sldNum" sz="quarter" idx="12"/>
          </p:nvPr>
        </p:nvSpPr>
        <p:spPr/>
        <p:txBody>
          <a:bodyPr/>
          <a:lstStyle/>
          <a:p>
            <a:fld id="{52C2517B-CF03-4271-8508-3B4577A7701D}" type="slidenum">
              <a:rPr lang="en-US" smtClean="0"/>
              <a:t>‹#›</a:t>
            </a:fld>
            <a:endParaRPr lang="en-US"/>
          </a:p>
        </p:txBody>
      </p:sp>
    </p:spTree>
    <p:extLst>
      <p:ext uri="{BB962C8B-B14F-4D97-AF65-F5344CB8AC3E}">
        <p14:creationId xmlns:p14="http://schemas.microsoft.com/office/powerpoint/2010/main" val="139318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E8413-D54D-4165-841C-600B4CD1AB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03608F-77FB-4991-9FA1-939A78F85781}"/>
              </a:ext>
            </a:extLst>
          </p:cNvPr>
          <p:cNvSpPr>
            <a:spLocks noGrp="1"/>
          </p:cNvSpPr>
          <p:nvPr>
            <p:ph type="dt" sz="half" idx="10"/>
          </p:nvPr>
        </p:nvSpPr>
        <p:spPr/>
        <p:txBody>
          <a:bodyPr/>
          <a:lstStyle/>
          <a:p>
            <a:fld id="{23A40BE4-56AD-4757-9D6D-A2A2E79BE69B}" type="datetimeFigureOut">
              <a:rPr lang="en-US" smtClean="0"/>
              <a:t>11/13/2020</a:t>
            </a:fld>
            <a:endParaRPr lang="en-US"/>
          </a:p>
        </p:txBody>
      </p:sp>
      <p:sp>
        <p:nvSpPr>
          <p:cNvPr id="4" name="Footer Placeholder 3">
            <a:extLst>
              <a:ext uri="{FF2B5EF4-FFF2-40B4-BE49-F238E27FC236}">
                <a16:creationId xmlns:a16="http://schemas.microsoft.com/office/drawing/2014/main" id="{9D31AB2C-2FF5-4684-9350-0C9B2AC2DC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9C2087-C813-47CD-9319-C2BB2C6F84B6}"/>
              </a:ext>
            </a:extLst>
          </p:cNvPr>
          <p:cNvSpPr>
            <a:spLocks noGrp="1"/>
          </p:cNvSpPr>
          <p:nvPr>
            <p:ph type="sldNum" sz="quarter" idx="12"/>
          </p:nvPr>
        </p:nvSpPr>
        <p:spPr/>
        <p:txBody>
          <a:bodyPr/>
          <a:lstStyle/>
          <a:p>
            <a:fld id="{52C2517B-CF03-4271-8508-3B4577A7701D}" type="slidenum">
              <a:rPr lang="en-US" smtClean="0"/>
              <a:t>‹#›</a:t>
            </a:fld>
            <a:endParaRPr lang="en-US"/>
          </a:p>
        </p:txBody>
      </p:sp>
    </p:spTree>
    <p:extLst>
      <p:ext uri="{BB962C8B-B14F-4D97-AF65-F5344CB8AC3E}">
        <p14:creationId xmlns:p14="http://schemas.microsoft.com/office/powerpoint/2010/main" val="257273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452686-0B71-43BC-9489-317DC6B662F9}"/>
              </a:ext>
            </a:extLst>
          </p:cNvPr>
          <p:cNvSpPr>
            <a:spLocks noGrp="1"/>
          </p:cNvSpPr>
          <p:nvPr>
            <p:ph type="dt" sz="half" idx="10"/>
          </p:nvPr>
        </p:nvSpPr>
        <p:spPr/>
        <p:txBody>
          <a:bodyPr/>
          <a:lstStyle/>
          <a:p>
            <a:fld id="{23A40BE4-56AD-4757-9D6D-A2A2E79BE69B}" type="datetimeFigureOut">
              <a:rPr lang="en-US" smtClean="0"/>
              <a:t>11/13/2020</a:t>
            </a:fld>
            <a:endParaRPr lang="en-US"/>
          </a:p>
        </p:txBody>
      </p:sp>
      <p:sp>
        <p:nvSpPr>
          <p:cNvPr id="3" name="Footer Placeholder 2">
            <a:extLst>
              <a:ext uri="{FF2B5EF4-FFF2-40B4-BE49-F238E27FC236}">
                <a16:creationId xmlns:a16="http://schemas.microsoft.com/office/drawing/2014/main" id="{9C18EDAB-95DB-4329-8857-8D1463C30E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F5CA31-8A97-4A67-95B1-65B7B73486E8}"/>
              </a:ext>
            </a:extLst>
          </p:cNvPr>
          <p:cNvSpPr>
            <a:spLocks noGrp="1"/>
          </p:cNvSpPr>
          <p:nvPr>
            <p:ph type="sldNum" sz="quarter" idx="12"/>
          </p:nvPr>
        </p:nvSpPr>
        <p:spPr/>
        <p:txBody>
          <a:bodyPr/>
          <a:lstStyle/>
          <a:p>
            <a:fld id="{52C2517B-CF03-4271-8508-3B4577A7701D}" type="slidenum">
              <a:rPr lang="en-US" smtClean="0"/>
              <a:t>‹#›</a:t>
            </a:fld>
            <a:endParaRPr lang="en-US"/>
          </a:p>
        </p:txBody>
      </p:sp>
    </p:spTree>
    <p:extLst>
      <p:ext uri="{BB962C8B-B14F-4D97-AF65-F5344CB8AC3E}">
        <p14:creationId xmlns:p14="http://schemas.microsoft.com/office/powerpoint/2010/main" val="183108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9527-DA37-4EB5-9390-C990E42E77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A59F90-350F-4CC2-9329-31E899FA3F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1F7105-928C-47C2-91BD-3A065F15A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0EB22-2E4E-425A-A6D8-DCF329D95701}"/>
              </a:ext>
            </a:extLst>
          </p:cNvPr>
          <p:cNvSpPr>
            <a:spLocks noGrp="1"/>
          </p:cNvSpPr>
          <p:nvPr>
            <p:ph type="dt" sz="half" idx="10"/>
          </p:nvPr>
        </p:nvSpPr>
        <p:spPr/>
        <p:txBody>
          <a:bodyPr/>
          <a:lstStyle/>
          <a:p>
            <a:fld id="{23A40BE4-56AD-4757-9D6D-A2A2E79BE69B}" type="datetimeFigureOut">
              <a:rPr lang="en-US" smtClean="0"/>
              <a:t>11/13/2020</a:t>
            </a:fld>
            <a:endParaRPr lang="en-US"/>
          </a:p>
        </p:txBody>
      </p:sp>
      <p:sp>
        <p:nvSpPr>
          <p:cNvPr id="6" name="Footer Placeholder 5">
            <a:extLst>
              <a:ext uri="{FF2B5EF4-FFF2-40B4-BE49-F238E27FC236}">
                <a16:creationId xmlns:a16="http://schemas.microsoft.com/office/drawing/2014/main" id="{F92A61F3-8DC3-4B4D-8C2A-D8C69D217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5F6D0-518D-4E53-B701-838CBEB14592}"/>
              </a:ext>
            </a:extLst>
          </p:cNvPr>
          <p:cNvSpPr>
            <a:spLocks noGrp="1"/>
          </p:cNvSpPr>
          <p:nvPr>
            <p:ph type="sldNum" sz="quarter" idx="12"/>
          </p:nvPr>
        </p:nvSpPr>
        <p:spPr/>
        <p:txBody>
          <a:bodyPr/>
          <a:lstStyle/>
          <a:p>
            <a:fld id="{52C2517B-CF03-4271-8508-3B4577A7701D}" type="slidenum">
              <a:rPr lang="en-US" smtClean="0"/>
              <a:t>‹#›</a:t>
            </a:fld>
            <a:endParaRPr lang="en-US"/>
          </a:p>
        </p:txBody>
      </p:sp>
    </p:spTree>
    <p:extLst>
      <p:ext uri="{BB962C8B-B14F-4D97-AF65-F5344CB8AC3E}">
        <p14:creationId xmlns:p14="http://schemas.microsoft.com/office/powerpoint/2010/main" val="2603043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F297-3F58-435E-9064-8C9137AEDF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DD9652-CC8C-4E95-883F-7EF9724FD2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9DC2D3-DBC4-4EF9-B6F1-1C575A7E8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94487-29D8-4D93-A92B-49C11EA14CFB}"/>
              </a:ext>
            </a:extLst>
          </p:cNvPr>
          <p:cNvSpPr>
            <a:spLocks noGrp="1"/>
          </p:cNvSpPr>
          <p:nvPr>
            <p:ph type="dt" sz="half" idx="10"/>
          </p:nvPr>
        </p:nvSpPr>
        <p:spPr/>
        <p:txBody>
          <a:bodyPr/>
          <a:lstStyle/>
          <a:p>
            <a:fld id="{23A40BE4-56AD-4757-9D6D-A2A2E79BE69B}" type="datetimeFigureOut">
              <a:rPr lang="en-US" smtClean="0"/>
              <a:t>11/13/2020</a:t>
            </a:fld>
            <a:endParaRPr lang="en-US"/>
          </a:p>
        </p:txBody>
      </p:sp>
      <p:sp>
        <p:nvSpPr>
          <p:cNvPr id="6" name="Footer Placeholder 5">
            <a:extLst>
              <a:ext uri="{FF2B5EF4-FFF2-40B4-BE49-F238E27FC236}">
                <a16:creationId xmlns:a16="http://schemas.microsoft.com/office/drawing/2014/main" id="{C744885B-2335-44E0-BFF7-38E423368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9FFB0-5032-4B87-BD35-07AA873777AD}"/>
              </a:ext>
            </a:extLst>
          </p:cNvPr>
          <p:cNvSpPr>
            <a:spLocks noGrp="1"/>
          </p:cNvSpPr>
          <p:nvPr>
            <p:ph type="sldNum" sz="quarter" idx="12"/>
          </p:nvPr>
        </p:nvSpPr>
        <p:spPr/>
        <p:txBody>
          <a:bodyPr/>
          <a:lstStyle/>
          <a:p>
            <a:fld id="{52C2517B-CF03-4271-8508-3B4577A7701D}" type="slidenum">
              <a:rPr lang="en-US" smtClean="0"/>
              <a:t>‹#›</a:t>
            </a:fld>
            <a:endParaRPr lang="en-US"/>
          </a:p>
        </p:txBody>
      </p:sp>
    </p:spTree>
    <p:extLst>
      <p:ext uri="{BB962C8B-B14F-4D97-AF65-F5344CB8AC3E}">
        <p14:creationId xmlns:p14="http://schemas.microsoft.com/office/powerpoint/2010/main" val="3148918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487931-27A0-4D5B-9E2B-F22B4039D4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08546E-B844-4989-B847-EDBEEB1D86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DDF3A-BEDD-4A20-956E-E18DB541A7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40BE4-56AD-4757-9D6D-A2A2E79BE69B}" type="datetimeFigureOut">
              <a:rPr lang="en-US" smtClean="0"/>
              <a:t>11/13/2020</a:t>
            </a:fld>
            <a:endParaRPr lang="en-US"/>
          </a:p>
        </p:txBody>
      </p:sp>
      <p:sp>
        <p:nvSpPr>
          <p:cNvPr id="5" name="Footer Placeholder 4">
            <a:extLst>
              <a:ext uri="{FF2B5EF4-FFF2-40B4-BE49-F238E27FC236}">
                <a16:creationId xmlns:a16="http://schemas.microsoft.com/office/drawing/2014/main" id="{92D946D0-AD1D-4165-99F6-2DFEA5A93F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74ACE7-1124-4733-A949-B4077CCDC5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2517B-CF03-4271-8508-3B4577A7701D}" type="slidenum">
              <a:rPr lang="en-US" smtClean="0"/>
              <a:t>‹#›</a:t>
            </a:fld>
            <a:endParaRPr lang="en-US"/>
          </a:p>
        </p:txBody>
      </p:sp>
    </p:spTree>
    <p:extLst>
      <p:ext uri="{BB962C8B-B14F-4D97-AF65-F5344CB8AC3E}">
        <p14:creationId xmlns:p14="http://schemas.microsoft.com/office/powerpoint/2010/main" val="2883093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dark, photo, street, light&#10;&#10;Description automatically generated">
            <a:extLst>
              <a:ext uri="{FF2B5EF4-FFF2-40B4-BE49-F238E27FC236}">
                <a16:creationId xmlns:a16="http://schemas.microsoft.com/office/drawing/2014/main" id="{6D5744AA-D597-4E9D-9CAE-EEB6369EE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2E3DD9-867F-4D93-8992-4DCD198AC7D8}"/>
              </a:ext>
            </a:extLst>
          </p:cNvPr>
          <p:cNvSpPr>
            <a:spLocks noGrp="1"/>
          </p:cNvSpPr>
          <p:nvPr>
            <p:ph type="ctrTitle"/>
          </p:nvPr>
        </p:nvSpPr>
        <p:spPr/>
        <p:txBody>
          <a:bodyPr/>
          <a:lstStyle/>
          <a:p>
            <a:r>
              <a:rPr lang="en-US" sz="6600" b="1" dirty="0">
                <a:solidFill>
                  <a:schemeClr val="bg1"/>
                </a:solidFill>
              </a:rPr>
              <a:t>Advanced Error Recovery</a:t>
            </a:r>
            <a:br>
              <a:rPr lang="en-US" b="1" dirty="0">
                <a:solidFill>
                  <a:schemeClr val="bg1"/>
                </a:solidFill>
              </a:rPr>
            </a:br>
            <a:r>
              <a:rPr lang="en-US" b="1" dirty="0">
                <a:solidFill>
                  <a:schemeClr val="bg1"/>
                </a:solidFill>
              </a:rPr>
              <a:t>in </a:t>
            </a:r>
            <a:r>
              <a:rPr lang="en-US" b="1" i="1" dirty="0">
                <a:solidFill>
                  <a:schemeClr val="bg1"/>
                </a:solidFill>
              </a:rPr>
              <a:t>Depth from Video</a:t>
            </a:r>
          </a:p>
        </p:txBody>
      </p:sp>
      <p:sp>
        <p:nvSpPr>
          <p:cNvPr id="3" name="Subtitle 2">
            <a:extLst>
              <a:ext uri="{FF2B5EF4-FFF2-40B4-BE49-F238E27FC236}">
                <a16:creationId xmlns:a16="http://schemas.microsoft.com/office/drawing/2014/main" id="{7266A0A2-43D5-4057-B857-55514A8873AC}"/>
              </a:ext>
            </a:extLst>
          </p:cNvPr>
          <p:cNvSpPr>
            <a:spLocks noGrp="1"/>
          </p:cNvSpPr>
          <p:nvPr>
            <p:ph type="subTitle" idx="1"/>
          </p:nvPr>
        </p:nvSpPr>
        <p:spPr/>
        <p:txBody>
          <a:bodyPr/>
          <a:lstStyle/>
          <a:p>
            <a:r>
              <a:rPr lang="en-US" dirty="0">
                <a:solidFill>
                  <a:schemeClr val="bg1"/>
                </a:solidFill>
              </a:rPr>
              <a:t>Nie Hongtuo</a:t>
            </a:r>
          </a:p>
          <a:p>
            <a:r>
              <a:rPr lang="en-US" dirty="0">
                <a:solidFill>
                  <a:schemeClr val="bg1"/>
                </a:solidFill>
              </a:rPr>
              <a:t>A0224712N</a:t>
            </a:r>
          </a:p>
          <a:p>
            <a:r>
              <a:rPr lang="en-US" dirty="0">
                <a:solidFill>
                  <a:schemeClr val="bg1"/>
                </a:solidFill>
              </a:rPr>
              <a:t>An EE5731 assignment.</a:t>
            </a:r>
          </a:p>
        </p:txBody>
      </p:sp>
    </p:spTree>
    <p:extLst>
      <p:ext uri="{BB962C8B-B14F-4D97-AF65-F5344CB8AC3E}">
        <p14:creationId xmlns:p14="http://schemas.microsoft.com/office/powerpoint/2010/main" val="3950736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C36E39-3A14-4F66-9E08-96676989C75C}"/>
              </a:ext>
            </a:extLst>
          </p:cNvPr>
          <p:cNvSpPr txBox="1"/>
          <p:nvPr/>
        </p:nvSpPr>
        <p:spPr>
          <a:xfrm>
            <a:off x="924560" y="1166842"/>
            <a:ext cx="6096000" cy="4524315"/>
          </a:xfrm>
          <a:prstGeom prst="rect">
            <a:avLst/>
          </a:prstGeom>
          <a:noFill/>
        </p:spPr>
        <p:txBody>
          <a:bodyPr wrap="square">
            <a:spAutoFit/>
          </a:bodyPr>
          <a:lstStyle/>
          <a:p>
            <a:pPr algn="l"/>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We just focus on the disparity values in the covered part. By computing the sum of the </a:t>
            </a: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squared Euclidian distance</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of the corresponding </a:t>
            </a: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disparity labels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in the 2 images, we can get the </a:t>
            </a: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inconsistency value</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i="1" kern="100" dirty="0" err="1">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sz="1800" i="1" kern="100" baseline="-25000" dirty="0" err="1">
                <a:effectLst/>
                <a:latin typeface="Times New Roman" panose="02020603050405020304" pitchFamily="18" charset="0"/>
                <a:ea typeface="等线" panose="02010600030101010101" pitchFamily="2" charset="-122"/>
                <a:cs typeface="Times New Roman" panose="02020603050405020304" pitchFamily="18" charset="0"/>
              </a:rPr>
              <a:t>ij</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This is what I called “votes”.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Let’s first discuss what we expect from the calculation of “votes”. A good image </a:t>
            </a:r>
            <a:r>
              <a:rPr lang="en-US" altLang="zh-CN" sz="1800" i="1" kern="100" dirty="0" err="1">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will give smaller inconsistency value </a:t>
            </a:r>
            <a:r>
              <a:rPr lang="en-US" altLang="zh-CN" sz="1800" i="1" kern="100" dirty="0" err="1">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sz="1800" i="1" kern="100" baseline="-25000" dirty="0" err="1">
                <a:effectLst/>
                <a:latin typeface="Times New Roman" panose="02020603050405020304" pitchFamily="18" charset="0"/>
                <a:ea typeface="等线" panose="02010600030101010101" pitchFamily="2" charset="-122"/>
                <a:cs typeface="Times New Roman" panose="02020603050405020304" pitchFamily="18" charset="0"/>
              </a:rPr>
              <a:t>ij</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to its neighbor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j</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if they match each other in the covered part. If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j</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has big error patch, then</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 j</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will get larger vote </a:t>
            </a:r>
            <a:r>
              <a:rPr lang="en-US" altLang="zh-CN" sz="1800" i="1" kern="100" dirty="0" err="1">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sz="1800" i="1" kern="100" baseline="-25000" dirty="0" err="1">
                <a:effectLst/>
                <a:latin typeface="Times New Roman" panose="02020603050405020304" pitchFamily="18" charset="0"/>
                <a:ea typeface="等线" panose="02010600030101010101" pitchFamily="2" charset="-122"/>
                <a:cs typeface="Times New Roman" panose="02020603050405020304" pitchFamily="18" charset="0"/>
              </a:rPr>
              <a:t>ij</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from </a:t>
            </a:r>
            <a:r>
              <a:rPr lang="en-US" altLang="zh-CN" sz="1800" i="1" kern="100" dirty="0" err="1">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But also, a bad image </a:t>
            </a:r>
            <a:r>
              <a:rPr lang="en-US" altLang="zh-CN" sz="1800" i="1" kern="100" dirty="0" err="1">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will also give high votes to those that are different from </a:t>
            </a:r>
            <a:r>
              <a:rPr lang="en-US" altLang="zh-CN" sz="1800" i="1" kern="100" dirty="0" err="1">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Since there are more correct images than the corrupted ones, finally bad images will </a:t>
            </a: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receive</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more inconsistency votes. Also, they will </a:t>
            </a: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send</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more votes to their neighbors since they themselves are the abnormal ones. Combining these two metrics, we hope we can identify the “good” frames against “bad” frames.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D639871F-82A0-4619-A945-B63EFADB8E26}"/>
              </a:ext>
            </a:extLst>
          </p:cNvPr>
          <p:cNvPicPr>
            <a:picLocks noChangeAspect="1"/>
          </p:cNvPicPr>
          <p:nvPr/>
        </p:nvPicPr>
        <p:blipFill>
          <a:blip r:embed="rId2"/>
          <a:stretch>
            <a:fillRect/>
          </a:stretch>
        </p:blipFill>
        <p:spPr>
          <a:xfrm>
            <a:off x="7417894" y="2541235"/>
            <a:ext cx="4061812" cy="800169"/>
          </a:xfrm>
          <a:prstGeom prst="rect">
            <a:avLst/>
          </a:prstGeom>
        </p:spPr>
      </p:pic>
      <p:pic>
        <p:nvPicPr>
          <p:cNvPr id="9" name="Picture 8">
            <a:extLst>
              <a:ext uri="{FF2B5EF4-FFF2-40B4-BE49-F238E27FC236}">
                <a16:creationId xmlns:a16="http://schemas.microsoft.com/office/drawing/2014/main" id="{A6F0E3FB-A656-4A6D-AB96-381B4D5FDD2E}"/>
              </a:ext>
            </a:extLst>
          </p:cNvPr>
          <p:cNvPicPr>
            <a:picLocks noChangeAspect="1"/>
          </p:cNvPicPr>
          <p:nvPr/>
        </p:nvPicPr>
        <p:blipFill>
          <a:blip r:embed="rId3"/>
          <a:stretch>
            <a:fillRect/>
          </a:stretch>
        </p:blipFill>
        <p:spPr>
          <a:xfrm>
            <a:off x="7020560" y="3516597"/>
            <a:ext cx="4625741" cy="868755"/>
          </a:xfrm>
          <a:prstGeom prst="rect">
            <a:avLst/>
          </a:prstGeom>
        </p:spPr>
      </p:pic>
    </p:spTree>
    <p:extLst>
      <p:ext uri="{BB962C8B-B14F-4D97-AF65-F5344CB8AC3E}">
        <p14:creationId xmlns:p14="http://schemas.microsoft.com/office/powerpoint/2010/main" val="221720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D09BCC-319D-47FD-8AF4-6416AC14087B}"/>
              </a:ext>
            </a:extLst>
          </p:cNvPr>
          <p:cNvSpPr txBox="1"/>
          <p:nvPr/>
        </p:nvSpPr>
        <p:spPr>
          <a:xfrm>
            <a:off x="640080" y="681335"/>
            <a:ext cx="6096000" cy="923330"/>
          </a:xfrm>
          <a:prstGeom prst="rect">
            <a:avLst/>
          </a:prstGeom>
          <a:noFill/>
        </p:spPr>
        <p:txBody>
          <a:bodyPr wrap="square">
            <a:spAutoFit/>
          </a:bodyPr>
          <a:lstStyle/>
          <a:p>
            <a:pPr algn="l"/>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This algorithm is very tractable and fast. It only takes less than 15s for 1 image to vote for its 30 neighbors, even without using parallelism. For each image, the sent votes may look like this: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35264C92-7203-49D9-AF34-4548D6FA7056}"/>
              </a:ext>
            </a:extLst>
          </p:cNvPr>
          <p:cNvPicPr>
            <a:picLocks noChangeAspect="1"/>
          </p:cNvPicPr>
          <p:nvPr/>
        </p:nvPicPr>
        <p:blipFill>
          <a:blip r:embed="rId2"/>
          <a:stretch>
            <a:fillRect/>
          </a:stretch>
        </p:blipFill>
        <p:spPr>
          <a:xfrm>
            <a:off x="1413104" y="1702920"/>
            <a:ext cx="9365792" cy="3452159"/>
          </a:xfrm>
          <a:prstGeom prst="rect">
            <a:avLst/>
          </a:prstGeom>
        </p:spPr>
      </p:pic>
    </p:spTree>
    <p:extLst>
      <p:ext uri="{BB962C8B-B14F-4D97-AF65-F5344CB8AC3E}">
        <p14:creationId xmlns:p14="http://schemas.microsoft.com/office/powerpoint/2010/main" val="4184934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D09BCC-319D-47FD-8AF4-6416AC14087B}"/>
              </a:ext>
            </a:extLst>
          </p:cNvPr>
          <p:cNvSpPr txBox="1"/>
          <p:nvPr/>
        </p:nvSpPr>
        <p:spPr>
          <a:xfrm>
            <a:off x="640080" y="681335"/>
            <a:ext cx="6096000" cy="923330"/>
          </a:xfrm>
          <a:prstGeom prst="rect">
            <a:avLst/>
          </a:prstGeom>
          <a:noFill/>
        </p:spPr>
        <p:txBody>
          <a:bodyPr wrap="square">
            <a:spAutoFit/>
          </a:bodyPr>
          <a:lstStyle/>
          <a:p>
            <a:pPr algn="l"/>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This algorithm is very tractable and fast. It only takes less than 15s for 1 image to vote for its 30 neighbors, even without using parallelism. For each image, the sent votes may look like this: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35264C92-7203-49D9-AF34-4548D6FA7056}"/>
              </a:ext>
            </a:extLst>
          </p:cNvPr>
          <p:cNvPicPr>
            <a:picLocks noChangeAspect="1"/>
          </p:cNvPicPr>
          <p:nvPr/>
        </p:nvPicPr>
        <p:blipFill>
          <a:blip r:embed="rId2"/>
          <a:stretch>
            <a:fillRect/>
          </a:stretch>
        </p:blipFill>
        <p:spPr>
          <a:xfrm>
            <a:off x="1413104" y="1702920"/>
            <a:ext cx="9365792" cy="3452159"/>
          </a:xfrm>
          <a:prstGeom prst="rect">
            <a:avLst/>
          </a:prstGeom>
        </p:spPr>
      </p:pic>
      <p:pic>
        <p:nvPicPr>
          <p:cNvPr id="6" name="Picture 5">
            <a:extLst>
              <a:ext uri="{FF2B5EF4-FFF2-40B4-BE49-F238E27FC236}">
                <a16:creationId xmlns:a16="http://schemas.microsoft.com/office/drawing/2014/main" id="{57299867-CEC3-4ACF-A9A8-6FBAF3E58DC8}"/>
              </a:ext>
            </a:extLst>
          </p:cNvPr>
          <p:cNvPicPr>
            <a:picLocks noChangeAspect="1"/>
          </p:cNvPicPr>
          <p:nvPr/>
        </p:nvPicPr>
        <p:blipFill>
          <a:blip r:embed="rId3"/>
          <a:stretch>
            <a:fillRect/>
          </a:stretch>
        </p:blipFill>
        <p:spPr>
          <a:xfrm>
            <a:off x="1249260" y="1603852"/>
            <a:ext cx="9693480" cy="3650296"/>
          </a:xfrm>
          <a:prstGeom prst="rect">
            <a:avLst/>
          </a:prstGeom>
        </p:spPr>
      </p:pic>
    </p:spTree>
    <p:extLst>
      <p:ext uri="{BB962C8B-B14F-4D97-AF65-F5344CB8AC3E}">
        <p14:creationId xmlns:p14="http://schemas.microsoft.com/office/powerpoint/2010/main" val="225091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6F7CC5-894B-4604-B986-360A24B24B7E}"/>
              </a:ext>
            </a:extLst>
          </p:cNvPr>
          <p:cNvSpPr txBox="1"/>
          <p:nvPr/>
        </p:nvSpPr>
        <p:spPr>
          <a:xfrm>
            <a:off x="132080" y="786676"/>
            <a:ext cx="10647680" cy="646331"/>
          </a:xfrm>
          <a:prstGeom prst="rect">
            <a:avLst/>
          </a:prstGeom>
          <a:noFill/>
        </p:spPr>
        <p:txBody>
          <a:bodyPr wrap="square">
            <a:spAutoFit/>
          </a:bodyPr>
          <a:lstStyle/>
          <a:p>
            <a:pPr algn="l"/>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Where are the votes from? We can visualize this by showing the inconsistency map, or inconsistency image.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For each image, the inconsistency image (generated by pixel wise depth label distance) will look like this: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C53188DC-D210-467B-8E35-8A8F9B8CD98D}"/>
              </a:ext>
            </a:extLst>
          </p:cNvPr>
          <p:cNvPicPr>
            <a:picLocks noChangeAspect="1"/>
          </p:cNvPicPr>
          <p:nvPr/>
        </p:nvPicPr>
        <p:blipFill>
          <a:blip r:embed="rId2"/>
          <a:stretch>
            <a:fillRect/>
          </a:stretch>
        </p:blipFill>
        <p:spPr>
          <a:xfrm>
            <a:off x="0" y="1691770"/>
            <a:ext cx="12192000" cy="4531099"/>
          </a:xfrm>
          <a:prstGeom prst="rect">
            <a:avLst/>
          </a:prstGeom>
        </p:spPr>
      </p:pic>
    </p:spTree>
    <p:extLst>
      <p:ext uri="{BB962C8B-B14F-4D97-AF65-F5344CB8AC3E}">
        <p14:creationId xmlns:p14="http://schemas.microsoft.com/office/powerpoint/2010/main" val="52084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E40B96-8AE5-42CD-8181-A35123E40383}"/>
              </a:ext>
            </a:extLst>
          </p:cNvPr>
          <p:cNvPicPr>
            <a:picLocks noChangeAspect="1"/>
          </p:cNvPicPr>
          <p:nvPr/>
        </p:nvPicPr>
        <p:blipFill>
          <a:blip r:embed="rId2"/>
          <a:stretch>
            <a:fillRect/>
          </a:stretch>
        </p:blipFill>
        <p:spPr>
          <a:xfrm>
            <a:off x="0" y="1460152"/>
            <a:ext cx="12192000" cy="3937696"/>
          </a:xfrm>
          <a:prstGeom prst="rect">
            <a:avLst/>
          </a:prstGeom>
        </p:spPr>
      </p:pic>
    </p:spTree>
    <p:extLst>
      <p:ext uri="{BB962C8B-B14F-4D97-AF65-F5344CB8AC3E}">
        <p14:creationId xmlns:p14="http://schemas.microsoft.com/office/powerpoint/2010/main" val="3770415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71582-766D-44DE-8073-9BB3C4AB6488}"/>
              </a:ext>
            </a:extLst>
          </p:cNvPr>
          <p:cNvPicPr>
            <a:picLocks noChangeAspect="1"/>
          </p:cNvPicPr>
          <p:nvPr/>
        </p:nvPicPr>
        <p:blipFill>
          <a:blip r:embed="rId2"/>
          <a:stretch>
            <a:fillRect/>
          </a:stretch>
        </p:blipFill>
        <p:spPr>
          <a:xfrm>
            <a:off x="0" y="592893"/>
            <a:ext cx="12192000" cy="5672214"/>
          </a:xfrm>
          <a:prstGeom prst="rect">
            <a:avLst/>
          </a:prstGeom>
        </p:spPr>
      </p:pic>
    </p:spTree>
    <p:extLst>
      <p:ext uri="{BB962C8B-B14F-4D97-AF65-F5344CB8AC3E}">
        <p14:creationId xmlns:p14="http://schemas.microsoft.com/office/powerpoint/2010/main" val="223526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305CFB-48F6-4BF0-B294-9C30D89C36FD}"/>
              </a:ext>
            </a:extLst>
          </p:cNvPr>
          <p:cNvSpPr txBox="1"/>
          <p:nvPr/>
        </p:nvSpPr>
        <p:spPr>
          <a:xfrm>
            <a:off x="1030148" y="1850892"/>
            <a:ext cx="3147015" cy="369332"/>
          </a:xfrm>
          <a:prstGeom prst="rect">
            <a:avLst/>
          </a:prstGeom>
          <a:noFill/>
        </p:spPr>
        <p:txBody>
          <a:bodyPr wrap="none" rtlCol="0">
            <a:spAutoFit/>
          </a:bodyPr>
          <a:lstStyle/>
          <a:p>
            <a:r>
              <a:rPr lang="en-US" altLang="zh-CN" dirty="0"/>
              <a:t>This is a GOOD disparity map:</a:t>
            </a:r>
            <a:endParaRPr lang="en-US" dirty="0"/>
          </a:p>
        </p:txBody>
      </p:sp>
      <p:pic>
        <p:nvPicPr>
          <p:cNvPr id="6" name="Picture 5" descr="A picture containing outdoor, rain, person, grass&#10;&#10;Description automatically generated">
            <a:extLst>
              <a:ext uri="{FF2B5EF4-FFF2-40B4-BE49-F238E27FC236}">
                <a16:creationId xmlns:a16="http://schemas.microsoft.com/office/drawing/2014/main" id="{00AAFEDA-EB1E-4E83-9FD5-4CDF5ACD5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0"/>
            <a:ext cx="5994400" cy="3371850"/>
          </a:xfrm>
          <a:prstGeom prst="rect">
            <a:avLst/>
          </a:prstGeom>
        </p:spPr>
      </p:pic>
      <p:pic>
        <p:nvPicPr>
          <p:cNvPr id="8" name="Picture 7" descr="A picture containing outdoor, person, riding, rain&#10;&#10;Description automatically generated">
            <a:extLst>
              <a:ext uri="{FF2B5EF4-FFF2-40B4-BE49-F238E27FC236}">
                <a16:creationId xmlns:a16="http://schemas.microsoft.com/office/drawing/2014/main" id="{37EE9736-FC38-4785-8E01-12DD18AB6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0" y="3486150"/>
            <a:ext cx="5994400" cy="3371850"/>
          </a:xfrm>
          <a:prstGeom prst="rect">
            <a:avLst/>
          </a:prstGeom>
        </p:spPr>
      </p:pic>
      <p:sp>
        <p:nvSpPr>
          <p:cNvPr id="12" name="TextBox 11">
            <a:extLst>
              <a:ext uri="{FF2B5EF4-FFF2-40B4-BE49-F238E27FC236}">
                <a16:creationId xmlns:a16="http://schemas.microsoft.com/office/drawing/2014/main" id="{EF9F234B-FB45-400F-B5AB-32CB379962C1}"/>
              </a:ext>
            </a:extLst>
          </p:cNvPr>
          <p:cNvSpPr txBox="1"/>
          <p:nvPr/>
        </p:nvSpPr>
        <p:spPr>
          <a:xfrm>
            <a:off x="1030148" y="4292037"/>
            <a:ext cx="3472405" cy="2031325"/>
          </a:xfrm>
          <a:prstGeom prst="rect">
            <a:avLst/>
          </a:prstGeom>
          <a:noFill/>
        </p:spPr>
        <p:txBody>
          <a:bodyPr wrap="square" rtlCol="0">
            <a:spAutoFit/>
          </a:bodyPr>
          <a:lstStyle/>
          <a:p>
            <a:r>
              <a:rPr lang="en-US" altLang="zh-CN" dirty="0"/>
              <a:t>This is a BAD disparity map:</a:t>
            </a:r>
          </a:p>
          <a:p>
            <a:r>
              <a:rPr lang="en-US" altLang="zh-CN" dirty="0"/>
              <a:t>(Note the part in the sky)</a:t>
            </a:r>
          </a:p>
          <a:p>
            <a:endParaRPr lang="en-US" dirty="0"/>
          </a:p>
          <a:p>
            <a:r>
              <a:rPr lang="en-US" dirty="0"/>
              <a:t>The inconsistency comes from errors during pixel-wise disparity estimation, errors in camera matrices and so on.</a:t>
            </a:r>
          </a:p>
        </p:txBody>
      </p:sp>
    </p:spTree>
    <p:extLst>
      <p:ext uri="{BB962C8B-B14F-4D97-AF65-F5344CB8AC3E}">
        <p14:creationId xmlns:p14="http://schemas.microsoft.com/office/powerpoint/2010/main" val="249927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305CFB-48F6-4BF0-B294-9C30D89C36FD}"/>
              </a:ext>
            </a:extLst>
          </p:cNvPr>
          <p:cNvSpPr txBox="1"/>
          <p:nvPr/>
        </p:nvSpPr>
        <p:spPr>
          <a:xfrm>
            <a:off x="3991898" y="2967335"/>
            <a:ext cx="4208203" cy="923330"/>
          </a:xfrm>
          <a:prstGeom prst="rect">
            <a:avLst/>
          </a:prstGeom>
          <a:noFill/>
        </p:spPr>
        <p:txBody>
          <a:bodyPr wrap="none" rtlCol="0">
            <a:spAutoFit/>
          </a:bodyPr>
          <a:lstStyle/>
          <a:p>
            <a:pPr algn="r"/>
            <a:r>
              <a:rPr lang="en-US" altLang="zh-CN" dirty="0"/>
              <a:t>Good disparity map after initialization </a:t>
            </a:r>
            <a:r>
              <a:rPr lang="zh-CN" altLang="en-US" dirty="0"/>
              <a:t>👆</a:t>
            </a:r>
            <a:endParaRPr lang="en-US" altLang="zh-CN" dirty="0"/>
          </a:p>
          <a:p>
            <a:pPr algn="r"/>
            <a:endParaRPr lang="en-US" dirty="0"/>
          </a:p>
          <a:p>
            <a:pPr algn="r"/>
            <a:r>
              <a:rPr lang="en-US" dirty="0"/>
              <a:t>Bad disparity map after initialization </a:t>
            </a:r>
            <a:r>
              <a:rPr lang="zh-CN" altLang="en-US" dirty="0"/>
              <a:t>👇</a:t>
            </a:r>
            <a:endParaRPr lang="en-US" dirty="0"/>
          </a:p>
        </p:txBody>
      </p:sp>
      <p:pic>
        <p:nvPicPr>
          <p:cNvPr id="6" name="Picture 5" descr="A picture containing outdoor, rain, person, grass&#10;&#10;Description automatically generated">
            <a:extLst>
              <a:ext uri="{FF2B5EF4-FFF2-40B4-BE49-F238E27FC236}">
                <a16:creationId xmlns:a16="http://schemas.microsoft.com/office/drawing/2014/main" id="{00AAFEDA-EB1E-4E83-9FD5-4CDF5ACD5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54592" cy="2899458"/>
          </a:xfrm>
          <a:prstGeom prst="rect">
            <a:avLst/>
          </a:prstGeom>
        </p:spPr>
      </p:pic>
      <p:pic>
        <p:nvPicPr>
          <p:cNvPr id="8" name="Picture 7" descr="A picture containing outdoor, person, riding, rain&#10;&#10;Description automatically generated">
            <a:extLst>
              <a:ext uri="{FF2B5EF4-FFF2-40B4-BE49-F238E27FC236}">
                <a16:creationId xmlns:a16="http://schemas.microsoft.com/office/drawing/2014/main" id="{37EE9736-FC38-4785-8E01-12DD18AB6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58543"/>
            <a:ext cx="5154592" cy="2899458"/>
          </a:xfrm>
          <a:prstGeom prst="rect">
            <a:avLst/>
          </a:prstGeom>
        </p:spPr>
      </p:pic>
      <p:pic>
        <p:nvPicPr>
          <p:cNvPr id="10" name="Picture 9" descr="A picture containing outdoor, photo, ship, going&#10;&#10;Description automatically generated">
            <a:extLst>
              <a:ext uri="{FF2B5EF4-FFF2-40B4-BE49-F238E27FC236}">
                <a16:creationId xmlns:a16="http://schemas.microsoft.com/office/drawing/2014/main" id="{B4B9BD4C-7D84-4578-825E-F6181DB169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7408" y="0"/>
            <a:ext cx="5154592" cy="2899458"/>
          </a:xfrm>
          <a:prstGeom prst="rect">
            <a:avLst/>
          </a:prstGeom>
        </p:spPr>
      </p:pic>
      <p:pic>
        <p:nvPicPr>
          <p:cNvPr id="3" name="Picture 2" descr="A picture containing nature, mountain, photo, snow&#10;&#10;Description automatically generated">
            <a:extLst>
              <a:ext uri="{FF2B5EF4-FFF2-40B4-BE49-F238E27FC236}">
                <a16:creationId xmlns:a16="http://schemas.microsoft.com/office/drawing/2014/main" id="{2D573582-CCEC-45C7-9115-76752C21CE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7408" y="3958542"/>
            <a:ext cx="5154592" cy="2899458"/>
          </a:xfrm>
          <a:prstGeom prst="rect">
            <a:avLst/>
          </a:prstGeom>
        </p:spPr>
      </p:pic>
      <p:sp>
        <p:nvSpPr>
          <p:cNvPr id="5" name="Arrow: Right 4">
            <a:extLst>
              <a:ext uri="{FF2B5EF4-FFF2-40B4-BE49-F238E27FC236}">
                <a16:creationId xmlns:a16="http://schemas.microsoft.com/office/drawing/2014/main" id="{F7767E58-5040-4535-8B7A-C25B9F98A71B}"/>
              </a:ext>
            </a:extLst>
          </p:cNvPr>
          <p:cNvSpPr/>
          <p:nvPr/>
        </p:nvSpPr>
        <p:spPr>
          <a:xfrm>
            <a:off x="5154592" y="817269"/>
            <a:ext cx="1882816" cy="126492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Initialization</a:t>
            </a:r>
            <a:endParaRPr lang="en-US" dirty="0"/>
          </a:p>
        </p:txBody>
      </p:sp>
      <p:sp>
        <p:nvSpPr>
          <p:cNvPr id="9" name="Arrow: Right 8">
            <a:extLst>
              <a:ext uri="{FF2B5EF4-FFF2-40B4-BE49-F238E27FC236}">
                <a16:creationId xmlns:a16="http://schemas.microsoft.com/office/drawing/2014/main" id="{02F3B862-0D66-473C-BF12-7262B0341C56}"/>
              </a:ext>
            </a:extLst>
          </p:cNvPr>
          <p:cNvSpPr/>
          <p:nvPr/>
        </p:nvSpPr>
        <p:spPr>
          <a:xfrm>
            <a:off x="5154592" y="4775812"/>
            <a:ext cx="1882816" cy="126492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Initialization</a:t>
            </a:r>
            <a:endParaRPr lang="en-US" dirty="0"/>
          </a:p>
        </p:txBody>
      </p:sp>
      <p:sp>
        <p:nvSpPr>
          <p:cNvPr id="11" name="TextBox 10">
            <a:extLst>
              <a:ext uri="{FF2B5EF4-FFF2-40B4-BE49-F238E27FC236}">
                <a16:creationId xmlns:a16="http://schemas.microsoft.com/office/drawing/2014/main" id="{1E6C3F2F-F56C-477A-8291-E483B942A8F8}"/>
              </a:ext>
            </a:extLst>
          </p:cNvPr>
          <p:cNvSpPr txBox="1"/>
          <p:nvPr/>
        </p:nvSpPr>
        <p:spPr>
          <a:xfrm>
            <a:off x="8543244" y="3521333"/>
            <a:ext cx="3648756" cy="369332"/>
          </a:xfrm>
          <a:prstGeom prst="rect">
            <a:avLst/>
          </a:prstGeom>
          <a:noFill/>
        </p:spPr>
        <p:txBody>
          <a:bodyPr wrap="none" rtlCol="0">
            <a:spAutoFit/>
          </a:bodyPr>
          <a:lstStyle/>
          <a:p>
            <a:r>
              <a:rPr lang="en-US" altLang="zh-CN" dirty="0"/>
              <a:t>-- EW!</a:t>
            </a:r>
            <a:r>
              <a:rPr lang="zh-CN" altLang="en-US" dirty="0"/>
              <a:t> </a:t>
            </a:r>
            <a:r>
              <a:rPr lang="en-US" altLang="zh-CN" dirty="0"/>
              <a:t>That ruined my depth map!</a:t>
            </a:r>
            <a:endParaRPr lang="en-US" dirty="0"/>
          </a:p>
        </p:txBody>
      </p:sp>
    </p:spTree>
    <p:extLst>
      <p:ext uri="{BB962C8B-B14F-4D97-AF65-F5344CB8AC3E}">
        <p14:creationId xmlns:p14="http://schemas.microsoft.com/office/powerpoint/2010/main" val="54988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186610-F9E7-438F-A217-C9101FCB030D}"/>
              </a:ext>
            </a:extLst>
          </p:cNvPr>
          <p:cNvSpPr txBox="1"/>
          <p:nvPr/>
        </p:nvSpPr>
        <p:spPr>
          <a:xfrm>
            <a:off x="515126" y="566796"/>
            <a:ext cx="6094070" cy="1200329"/>
          </a:xfrm>
          <a:prstGeom prst="rect">
            <a:avLst/>
          </a:prstGeom>
          <a:noFill/>
        </p:spPr>
        <p:txBody>
          <a:bodyPr wrap="square">
            <a:spAutoFit/>
          </a:bodyPr>
          <a:lstStyle/>
          <a:p>
            <a:r>
              <a:rPr lang="en-US" altLang="zh-CN" sz="1800" dirty="0">
                <a:effectLst/>
                <a:latin typeface="Times New Roman" panose="02020603050405020304" pitchFamily="18" charset="0"/>
                <a:ea typeface="等线" panose="02010600030101010101" pitchFamily="2" charset="-122"/>
              </a:rPr>
              <a:t>There are 3 types of </a:t>
            </a:r>
            <a:r>
              <a:rPr lang="en-US" altLang="zh-CN" dirty="0">
                <a:latin typeface="Times New Roman" panose="02020603050405020304" pitchFamily="18" charset="0"/>
                <a:ea typeface="等线" panose="02010600030101010101" pitchFamily="2" charset="-122"/>
              </a:rPr>
              <a:t>error in initialized depth map:</a:t>
            </a:r>
          </a:p>
          <a:p>
            <a:pPr marL="342900" indent="-342900">
              <a:buAutoNum type="alphaUcPeriod"/>
            </a:pPr>
            <a:r>
              <a:rPr lang="en-US" altLang="zh-CN" sz="1800" dirty="0">
                <a:effectLst/>
                <a:latin typeface="Times New Roman" panose="02020603050405020304" pitchFamily="18" charset="0"/>
                <a:ea typeface="等线" panose="02010600030101010101" pitchFamily="2" charset="-122"/>
              </a:rPr>
              <a:t>The error exist in many continuous frames</a:t>
            </a:r>
            <a:endParaRPr lang="en-US" altLang="zh-CN" dirty="0">
              <a:latin typeface="Times New Roman" panose="02020603050405020304" pitchFamily="18" charset="0"/>
              <a:ea typeface="等线" panose="02010600030101010101" pitchFamily="2" charset="-122"/>
            </a:endParaRPr>
          </a:p>
          <a:p>
            <a:pPr marL="342900" indent="-342900">
              <a:buAutoNum type="alphaUcPeriod"/>
            </a:pPr>
            <a:r>
              <a:rPr lang="en-US" altLang="zh-CN" sz="1800" dirty="0">
                <a:effectLst/>
                <a:latin typeface="Times New Roman" panose="02020603050405020304" pitchFamily="18" charset="0"/>
                <a:ea typeface="等线" panose="02010600030101010101" pitchFamily="2" charset="-122"/>
              </a:rPr>
              <a:t>The patches are very large</a:t>
            </a:r>
          </a:p>
          <a:p>
            <a:pPr marL="342900" indent="-342900">
              <a:buAutoNum type="alphaUcPeriod"/>
            </a:pPr>
            <a:r>
              <a:rPr lang="en-US" altLang="zh-CN" sz="1800" dirty="0">
                <a:effectLst/>
                <a:latin typeface="Times New Roman" panose="02020603050405020304" pitchFamily="18" charset="0"/>
                <a:ea typeface="等线" panose="02010600030101010101" pitchFamily="2" charset="-122"/>
              </a:rPr>
              <a:t>Both A and B</a:t>
            </a:r>
            <a:endParaRPr lang="en-US" dirty="0"/>
          </a:p>
        </p:txBody>
      </p:sp>
      <p:pic>
        <p:nvPicPr>
          <p:cNvPr id="1026" name="Picture 20">
            <a:extLst>
              <a:ext uri="{FF2B5EF4-FFF2-40B4-BE49-F238E27FC236}">
                <a16:creationId xmlns:a16="http://schemas.microsoft.com/office/drawing/2014/main" id="{2ECD492F-CA71-444E-8F6C-6363ADEB0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733" y="2312372"/>
            <a:ext cx="9038533" cy="1330801"/>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3">
            <a:extLst>
              <a:ext uri="{FF2B5EF4-FFF2-40B4-BE49-F238E27FC236}">
                <a16:creationId xmlns:a16="http://schemas.microsoft.com/office/drawing/2014/main" id="{58B10B97-1B75-4C09-BE5A-F1918AE56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734" y="4322108"/>
            <a:ext cx="9091495" cy="129637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ABAEF91-860C-45D5-991E-440D53C15100}"/>
              </a:ext>
            </a:extLst>
          </p:cNvPr>
          <p:cNvSpPr>
            <a:spLocks noChangeArrowheads="1"/>
          </p:cNvSpPr>
          <p:nvPr/>
        </p:nvSpPr>
        <p:spPr bwMode="auto">
          <a:xfrm>
            <a:off x="1971594" y="21065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244280E3-346F-432A-A4D7-F76616B30355}"/>
              </a:ext>
            </a:extLst>
          </p:cNvPr>
          <p:cNvSpPr txBox="1"/>
          <p:nvPr/>
        </p:nvSpPr>
        <p:spPr>
          <a:xfrm>
            <a:off x="405959" y="2472353"/>
            <a:ext cx="973343" cy="769441"/>
          </a:xfrm>
          <a:prstGeom prst="rect">
            <a:avLst/>
          </a:prstGeom>
          <a:noFill/>
        </p:spPr>
        <p:txBody>
          <a:bodyPr wrap="none" rtlCol="0">
            <a:spAutoFit/>
          </a:bodyPr>
          <a:lstStyle/>
          <a:p>
            <a:r>
              <a:rPr lang="en-US" altLang="zh-CN" sz="4400" dirty="0"/>
              <a:t>……</a:t>
            </a:r>
            <a:endParaRPr lang="en-US" sz="4400" dirty="0"/>
          </a:p>
        </p:txBody>
      </p:sp>
      <p:sp>
        <p:nvSpPr>
          <p:cNvPr id="12" name="TextBox 11">
            <a:extLst>
              <a:ext uri="{FF2B5EF4-FFF2-40B4-BE49-F238E27FC236}">
                <a16:creationId xmlns:a16="http://schemas.microsoft.com/office/drawing/2014/main" id="{C76DBB05-805F-44C5-8D7A-52B3430CE977}"/>
              </a:ext>
            </a:extLst>
          </p:cNvPr>
          <p:cNvSpPr txBox="1"/>
          <p:nvPr/>
        </p:nvSpPr>
        <p:spPr>
          <a:xfrm>
            <a:off x="405959" y="4585573"/>
            <a:ext cx="973343" cy="769441"/>
          </a:xfrm>
          <a:prstGeom prst="rect">
            <a:avLst/>
          </a:prstGeom>
          <a:noFill/>
        </p:spPr>
        <p:txBody>
          <a:bodyPr wrap="none" rtlCol="0">
            <a:spAutoFit/>
          </a:bodyPr>
          <a:lstStyle/>
          <a:p>
            <a:r>
              <a:rPr lang="en-US" altLang="zh-CN" sz="4400" dirty="0"/>
              <a:t>……</a:t>
            </a:r>
            <a:endParaRPr lang="en-US" sz="4400" dirty="0"/>
          </a:p>
        </p:txBody>
      </p:sp>
      <p:sp>
        <p:nvSpPr>
          <p:cNvPr id="13" name="TextBox 12">
            <a:extLst>
              <a:ext uri="{FF2B5EF4-FFF2-40B4-BE49-F238E27FC236}">
                <a16:creationId xmlns:a16="http://schemas.microsoft.com/office/drawing/2014/main" id="{88B18DC1-F17E-4C6E-B952-D46A01B67697}"/>
              </a:ext>
            </a:extLst>
          </p:cNvPr>
          <p:cNvSpPr txBox="1"/>
          <p:nvPr/>
        </p:nvSpPr>
        <p:spPr>
          <a:xfrm>
            <a:off x="10812698" y="2496086"/>
            <a:ext cx="973343" cy="769441"/>
          </a:xfrm>
          <a:prstGeom prst="rect">
            <a:avLst/>
          </a:prstGeom>
          <a:noFill/>
        </p:spPr>
        <p:txBody>
          <a:bodyPr wrap="none" rtlCol="0">
            <a:spAutoFit/>
          </a:bodyPr>
          <a:lstStyle/>
          <a:p>
            <a:r>
              <a:rPr lang="en-US" altLang="zh-CN" sz="4400" dirty="0"/>
              <a:t>……</a:t>
            </a:r>
            <a:endParaRPr lang="en-US" sz="4400" dirty="0"/>
          </a:p>
        </p:txBody>
      </p:sp>
      <p:sp>
        <p:nvSpPr>
          <p:cNvPr id="14" name="TextBox 13">
            <a:extLst>
              <a:ext uri="{FF2B5EF4-FFF2-40B4-BE49-F238E27FC236}">
                <a16:creationId xmlns:a16="http://schemas.microsoft.com/office/drawing/2014/main" id="{55E0F91A-A848-4F60-BEBE-F8656DD1316F}"/>
              </a:ext>
            </a:extLst>
          </p:cNvPr>
          <p:cNvSpPr txBox="1"/>
          <p:nvPr/>
        </p:nvSpPr>
        <p:spPr>
          <a:xfrm>
            <a:off x="10812697" y="4585572"/>
            <a:ext cx="973343" cy="769441"/>
          </a:xfrm>
          <a:prstGeom prst="rect">
            <a:avLst/>
          </a:prstGeom>
          <a:noFill/>
        </p:spPr>
        <p:txBody>
          <a:bodyPr wrap="none" rtlCol="0">
            <a:spAutoFit/>
          </a:bodyPr>
          <a:lstStyle/>
          <a:p>
            <a:r>
              <a:rPr lang="en-US" altLang="zh-CN" sz="4400" dirty="0"/>
              <a:t>……</a:t>
            </a:r>
            <a:endParaRPr lang="en-US" sz="4400" dirty="0"/>
          </a:p>
        </p:txBody>
      </p:sp>
      <p:sp>
        <p:nvSpPr>
          <p:cNvPr id="15" name="TextBox 14">
            <a:extLst>
              <a:ext uri="{FF2B5EF4-FFF2-40B4-BE49-F238E27FC236}">
                <a16:creationId xmlns:a16="http://schemas.microsoft.com/office/drawing/2014/main" id="{14152D2A-8D24-492D-8DEC-982B9EE43AA9}"/>
              </a:ext>
            </a:extLst>
          </p:cNvPr>
          <p:cNvSpPr txBox="1"/>
          <p:nvPr/>
        </p:nvSpPr>
        <p:spPr>
          <a:xfrm>
            <a:off x="3048964" y="6112749"/>
            <a:ext cx="6094070" cy="369332"/>
          </a:xfrm>
          <a:prstGeom prst="rect">
            <a:avLst/>
          </a:prstGeom>
          <a:noFill/>
        </p:spPr>
        <p:txBody>
          <a:bodyPr wrap="square">
            <a:spAutoFit/>
          </a:bodyPr>
          <a:lstStyle/>
          <a:p>
            <a:pPr algn="ctr"/>
            <a:r>
              <a:rPr lang="en-US" altLang="zh-CN" sz="1800" dirty="0">
                <a:effectLst/>
                <a:latin typeface="Times New Roman" panose="02020603050405020304" pitchFamily="18" charset="0"/>
                <a:ea typeface="等线" panose="02010600030101010101" pitchFamily="2" charset="-122"/>
              </a:rPr>
              <a:t>In this case, image 70~90 have big error patch in the sky.</a:t>
            </a:r>
            <a:endParaRPr lang="en-US" dirty="0"/>
          </a:p>
        </p:txBody>
      </p:sp>
    </p:spTree>
    <p:extLst>
      <p:ext uri="{BB962C8B-B14F-4D97-AF65-F5344CB8AC3E}">
        <p14:creationId xmlns:p14="http://schemas.microsoft.com/office/powerpoint/2010/main" val="329402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186610-F9E7-438F-A217-C9101FCB030D}"/>
              </a:ext>
            </a:extLst>
          </p:cNvPr>
          <p:cNvSpPr txBox="1"/>
          <p:nvPr/>
        </p:nvSpPr>
        <p:spPr>
          <a:xfrm>
            <a:off x="515126" y="566796"/>
            <a:ext cx="11087594" cy="1477328"/>
          </a:xfrm>
          <a:prstGeom prst="rect">
            <a:avLst/>
          </a:prstGeom>
          <a:noFill/>
        </p:spPr>
        <p:txBody>
          <a:bodyPr wrap="square">
            <a:spAutoFit/>
          </a:bodyPr>
          <a:lstStyle/>
          <a:p>
            <a:r>
              <a:rPr lang="en-US" altLang="zh-CN" sz="1800" dirty="0">
                <a:effectLst/>
                <a:latin typeface="Times New Roman" panose="02020603050405020304" pitchFamily="18" charset="0"/>
                <a:ea typeface="等线" panose="02010600030101010101" pitchFamily="2" charset="-122"/>
              </a:rPr>
              <a:t>Due to limited neighbors (30~40), optimization can only carry out on several images. It’s very possible that the neighbors of a “bad” image </a:t>
            </a:r>
            <a:r>
              <a:rPr lang="en-US" altLang="zh-CN" dirty="0">
                <a:latin typeface="Times New Roman" panose="02020603050405020304" pitchFamily="18" charset="0"/>
                <a:ea typeface="等线" panose="02010600030101010101" pitchFamily="2" charset="-122"/>
              </a:rPr>
              <a:t>are also “bad”. Using the information from wrongly initialized images is not good for bundle optimization.</a:t>
            </a:r>
          </a:p>
          <a:p>
            <a:r>
              <a:rPr lang="en-US" dirty="0">
                <a:latin typeface="Times New Roman" panose="02020603050405020304" pitchFamily="18" charset="0"/>
                <a:ea typeface="等线" panose="02010600030101010101" pitchFamily="2" charset="-122"/>
              </a:rPr>
              <a:t>If we can run many iterations, we can still get a good result, since good images can correct their neighbors. Of course, we need a faster way to optimize.</a:t>
            </a:r>
            <a:endParaRPr lang="en-US" dirty="0"/>
          </a:p>
        </p:txBody>
      </p:sp>
      <p:pic>
        <p:nvPicPr>
          <p:cNvPr id="1026" name="Picture 20">
            <a:extLst>
              <a:ext uri="{FF2B5EF4-FFF2-40B4-BE49-F238E27FC236}">
                <a16:creationId xmlns:a16="http://schemas.microsoft.com/office/drawing/2014/main" id="{2ECD492F-CA71-444E-8F6C-6363ADEB0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258" y="2353709"/>
            <a:ext cx="2853696" cy="42016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3">
            <a:extLst>
              <a:ext uri="{FF2B5EF4-FFF2-40B4-BE49-F238E27FC236}">
                <a16:creationId xmlns:a16="http://schemas.microsoft.com/office/drawing/2014/main" id="{58B10B97-1B75-4C09-BE5A-F1918AE56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831" y="2346906"/>
            <a:ext cx="2853696" cy="4069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ABAEF91-860C-45D5-991E-440D53C15100}"/>
              </a:ext>
            </a:extLst>
          </p:cNvPr>
          <p:cNvSpPr>
            <a:spLocks noChangeArrowheads="1"/>
          </p:cNvSpPr>
          <p:nvPr/>
        </p:nvSpPr>
        <p:spPr bwMode="auto">
          <a:xfrm>
            <a:off x="1971594" y="21065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244280E3-346F-432A-A4D7-F76616B30355}"/>
              </a:ext>
            </a:extLst>
          </p:cNvPr>
          <p:cNvSpPr txBox="1"/>
          <p:nvPr/>
        </p:nvSpPr>
        <p:spPr>
          <a:xfrm>
            <a:off x="314519" y="2353709"/>
            <a:ext cx="543739" cy="400110"/>
          </a:xfrm>
          <a:prstGeom prst="rect">
            <a:avLst/>
          </a:prstGeom>
          <a:noFill/>
        </p:spPr>
        <p:txBody>
          <a:bodyPr wrap="none" rtlCol="0">
            <a:spAutoFit/>
          </a:bodyPr>
          <a:lstStyle/>
          <a:p>
            <a:r>
              <a:rPr lang="en-US" altLang="zh-CN" sz="2000" dirty="0"/>
              <a:t>……</a:t>
            </a:r>
            <a:endParaRPr lang="en-US" sz="2000" dirty="0"/>
          </a:p>
        </p:txBody>
      </p:sp>
      <p:sp>
        <p:nvSpPr>
          <p:cNvPr id="15" name="TextBox 14">
            <a:extLst>
              <a:ext uri="{FF2B5EF4-FFF2-40B4-BE49-F238E27FC236}">
                <a16:creationId xmlns:a16="http://schemas.microsoft.com/office/drawing/2014/main" id="{14152D2A-8D24-492D-8DEC-982B9EE43AA9}"/>
              </a:ext>
            </a:extLst>
          </p:cNvPr>
          <p:cNvSpPr txBox="1"/>
          <p:nvPr/>
        </p:nvSpPr>
        <p:spPr>
          <a:xfrm>
            <a:off x="772160" y="5989467"/>
            <a:ext cx="10650571" cy="646331"/>
          </a:xfrm>
          <a:prstGeom prst="rect">
            <a:avLst/>
          </a:prstGeom>
          <a:noFill/>
        </p:spPr>
        <p:txBody>
          <a:bodyPr wrap="square">
            <a:spAutoFit/>
          </a:bodyPr>
          <a:lstStyle/>
          <a:p>
            <a:pPr algn="ctr"/>
            <a:r>
              <a:rPr lang="en-US" altLang="zh-CN" sz="1800" dirty="0">
                <a:effectLst/>
                <a:latin typeface="Times New Roman" panose="02020603050405020304" pitchFamily="18" charset="0"/>
                <a:ea typeface="等线" panose="02010600030101010101" pitchFamily="2" charset="-122"/>
              </a:rPr>
              <a:t>Although I used Parallel Computing Tools in MATLAB, I still need 2 mins </a:t>
            </a:r>
            <a:r>
              <a:rPr lang="en-US" altLang="zh-CN" dirty="0">
                <a:latin typeface="Times New Roman" panose="02020603050405020304" pitchFamily="18" charset="0"/>
                <a:ea typeface="等线" panose="02010600030101010101" pitchFamily="2" charset="-122"/>
              </a:rPr>
              <a:t>to optimize a frame.</a:t>
            </a:r>
          </a:p>
          <a:p>
            <a:pPr algn="ctr"/>
            <a:r>
              <a:rPr lang="en-US" altLang="zh-CN" sz="1800" dirty="0">
                <a:effectLst/>
                <a:latin typeface="Times New Roman" panose="02020603050405020304" pitchFamily="18" charset="0"/>
                <a:ea typeface="等线" panose="02010600030101010101" pitchFamily="2" charset="-122"/>
              </a:rPr>
              <a:t>We can’t wait for that many iterations!</a:t>
            </a:r>
            <a:endParaRPr lang="en-US" dirty="0"/>
          </a:p>
        </p:txBody>
      </p:sp>
      <p:sp>
        <p:nvSpPr>
          <p:cNvPr id="11" name="TextBox 10">
            <a:extLst>
              <a:ext uri="{FF2B5EF4-FFF2-40B4-BE49-F238E27FC236}">
                <a16:creationId xmlns:a16="http://schemas.microsoft.com/office/drawing/2014/main" id="{78AD1E15-920F-4409-8287-73E198B0E40A}"/>
              </a:ext>
            </a:extLst>
          </p:cNvPr>
          <p:cNvSpPr txBox="1"/>
          <p:nvPr/>
        </p:nvSpPr>
        <p:spPr>
          <a:xfrm>
            <a:off x="7763911" y="2346906"/>
            <a:ext cx="543739" cy="400110"/>
          </a:xfrm>
          <a:prstGeom prst="rect">
            <a:avLst/>
          </a:prstGeom>
          <a:noFill/>
        </p:spPr>
        <p:txBody>
          <a:bodyPr wrap="none" rtlCol="0">
            <a:spAutoFit/>
          </a:bodyPr>
          <a:lstStyle/>
          <a:p>
            <a:r>
              <a:rPr lang="en-US" altLang="zh-CN" sz="2000" dirty="0"/>
              <a:t>……</a:t>
            </a:r>
            <a:endParaRPr lang="en-US" sz="2000" dirty="0"/>
          </a:p>
        </p:txBody>
      </p:sp>
      <p:sp>
        <p:nvSpPr>
          <p:cNvPr id="16" name="TextBox 15">
            <a:extLst>
              <a:ext uri="{FF2B5EF4-FFF2-40B4-BE49-F238E27FC236}">
                <a16:creationId xmlns:a16="http://schemas.microsoft.com/office/drawing/2014/main" id="{288BE2B2-8F64-4088-801E-F46509AE6570}"/>
              </a:ext>
            </a:extLst>
          </p:cNvPr>
          <p:cNvSpPr txBox="1"/>
          <p:nvPr/>
        </p:nvSpPr>
        <p:spPr>
          <a:xfrm>
            <a:off x="11422731" y="2346906"/>
            <a:ext cx="543739" cy="400110"/>
          </a:xfrm>
          <a:prstGeom prst="rect">
            <a:avLst/>
          </a:prstGeom>
          <a:noFill/>
        </p:spPr>
        <p:txBody>
          <a:bodyPr wrap="none" rtlCol="0">
            <a:spAutoFit/>
          </a:bodyPr>
          <a:lstStyle/>
          <a:p>
            <a:r>
              <a:rPr lang="en-US" altLang="zh-CN" sz="2000" dirty="0"/>
              <a:t>……</a:t>
            </a:r>
            <a:endParaRPr lang="en-US" sz="2000" dirty="0"/>
          </a:p>
        </p:txBody>
      </p:sp>
      <p:pic>
        <p:nvPicPr>
          <p:cNvPr id="19" name="Picture 20">
            <a:extLst>
              <a:ext uri="{FF2B5EF4-FFF2-40B4-BE49-F238E27FC236}">
                <a16:creationId xmlns:a16="http://schemas.microsoft.com/office/drawing/2014/main" id="{1780BFB9-01DE-46F7-88BC-5438B6FBA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9035" y="2353709"/>
            <a:ext cx="2853696" cy="4201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858E737-8C67-4F59-872E-2C187026EFB4}"/>
              </a:ext>
            </a:extLst>
          </p:cNvPr>
          <p:cNvSpPr txBox="1"/>
          <p:nvPr/>
        </p:nvSpPr>
        <p:spPr>
          <a:xfrm>
            <a:off x="3908523" y="2373767"/>
            <a:ext cx="543739" cy="400110"/>
          </a:xfrm>
          <a:prstGeom prst="rect">
            <a:avLst/>
          </a:prstGeom>
          <a:noFill/>
        </p:spPr>
        <p:txBody>
          <a:bodyPr wrap="none" rtlCol="0">
            <a:spAutoFit/>
          </a:bodyPr>
          <a:lstStyle/>
          <a:p>
            <a:r>
              <a:rPr lang="en-US" altLang="zh-CN" sz="2000" dirty="0"/>
              <a:t>……</a:t>
            </a:r>
            <a:endParaRPr lang="en-US" sz="2000" dirty="0"/>
          </a:p>
        </p:txBody>
      </p:sp>
      <p:sp>
        <p:nvSpPr>
          <p:cNvPr id="2" name="TextBox 1">
            <a:extLst>
              <a:ext uri="{FF2B5EF4-FFF2-40B4-BE49-F238E27FC236}">
                <a16:creationId xmlns:a16="http://schemas.microsoft.com/office/drawing/2014/main" id="{A9178898-5853-4551-8901-D6057DEE3634}"/>
              </a:ext>
            </a:extLst>
          </p:cNvPr>
          <p:cNvSpPr txBox="1"/>
          <p:nvPr/>
        </p:nvSpPr>
        <p:spPr>
          <a:xfrm>
            <a:off x="1739542" y="3063404"/>
            <a:ext cx="8800807" cy="369332"/>
          </a:xfrm>
          <a:prstGeom prst="rect">
            <a:avLst/>
          </a:prstGeom>
          <a:noFill/>
        </p:spPr>
        <p:txBody>
          <a:bodyPr wrap="none" rtlCol="0">
            <a:spAutoFit/>
          </a:bodyPr>
          <a:lstStyle/>
          <a:p>
            <a:r>
              <a:rPr lang="en-US" dirty="0"/>
              <a:t>50 Good                     ……                       40 Bad                        ……                     50 Good</a:t>
            </a:r>
          </a:p>
        </p:txBody>
      </p:sp>
      <p:pic>
        <p:nvPicPr>
          <p:cNvPr id="3" name="Picture 20">
            <a:extLst>
              <a:ext uri="{FF2B5EF4-FFF2-40B4-BE49-F238E27FC236}">
                <a16:creationId xmlns:a16="http://schemas.microsoft.com/office/drawing/2014/main" id="{F3C22608-E8F4-4312-87F2-1FD5A1C13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258" y="3577771"/>
            <a:ext cx="2853696" cy="4201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3">
            <a:extLst>
              <a:ext uri="{FF2B5EF4-FFF2-40B4-BE49-F238E27FC236}">
                <a16:creationId xmlns:a16="http://schemas.microsoft.com/office/drawing/2014/main" id="{0FBACA21-5172-46C4-86F8-8A59F23C3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831" y="3570968"/>
            <a:ext cx="2853696" cy="4069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820E3C9-92C5-4C4C-BE15-430308D61987}"/>
              </a:ext>
            </a:extLst>
          </p:cNvPr>
          <p:cNvSpPr txBox="1"/>
          <p:nvPr/>
        </p:nvSpPr>
        <p:spPr>
          <a:xfrm>
            <a:off x="314519" y="3577771"/>
            <a:ext cx="543739" cy="400110"/>
          </a:xfrm>
          <a:prstGeom prst="rect">
            <a:avLst/>
          </a:prstGeom>
          <a:noFill/>
        </p:spPr>
        <p:txBody>
          <a:bodyPr wrap="none" rtlCol="0">
            <a:spAutoFit/>
          </a:bodyPr>
          <a:lstStyle/>
          <a:p>
            <a:r>
              <a:rPr lang="en-US" altLang="zh-CN" sz="2000" dirty="0"/>
              <a:t>……</a:t>
            </a:r>
            <a:endParaRPr lang="en-US" sz="2000" dirty="0"/>
          </a:p>
        </p:txBody>
      </p:sp>
      <p:sp>
        <p:nvSpPr>
          <p:cNvPr id="8" name="TextBox 7">
            <a:extLst>
              <a:ext uri="{FF2B5EF4-FFF2-40B4-BE49-F238E27FC236}">
                <a16:creationId xmlns:a16="http://schemas.microsoft.com/office/drawing/2014/main" id="{868C1A9F-98B7-4226-AB71-06FB01668453}"/>
              </a:ext>
            </a:extLst>
          </p:cNvPr>
          <p:cNvSpPr txBox="1"/>
          <p:nvPr/>
        </p:nvSpPr>
        <p:spPr>
          <a:xfrm>
            <a:off x="7763911" y="3570968"/>
            <a:ext cx="543739" cy="400110"/>
          </a:xfrm>
          <a:prstGeom prst="rect">
            <a:avLst/>
          </a:prstGeom>
          <a:noFill/>
        </p:spPr>
        <p:txBody>
          <a:bodyPr wrap="none" rtlCol="0">
            <a:spAutoFit/>
          </a:bodyPr>
          <a:lstStyle/>
          <a:p>
            <a:r>
              <a:rPr lang="en-US" altLang="zh-CN" sz="2000" dirty="0"/>
              <a:t>……</a:t>
            </a:r>
            <a:endParaRPr lang="en-US" sz="2000" dirty="0"/>
          </a:p>
        </p:txBody>
      </p:sp>
      <p:sp>
        <p:nvSpPr>
          <p:cNvPr id="10" name="TextBox 9">
            <a:extLst>
              <a:ext uri="{FF2B5EF4-FFF2-40B4-BE49-F238E27FC236}">
                <a16:creationId xmlns:a16="http://schemas.microsoft.com/office/drawing/2014/main" id="{B41EA294-0FF5-4B5A-80AF-B3ABA6D6690A}"/>
              </a:ext>
            </a:extLst>
          </p:cNvPr>
          <p:cNvSpPr txBox="1"/>
          <p:nvPr/>
        </p:nvSpPr>
        <p:spPr>
          <a:xfrm>
            <a:off x="11422731" y="3570968"/>
            <a:ext cx="543739" cy="400110"/>
          </a:xfrm>
          <a:prstGeom prst="rect">
            <a:avLst/>
          </a:prstGeom>
          <a:noFill/>
        </p:spPr>
        <p:txBody>
          <a:bodyPr wrap="none" rtlCol="0">
            <a:spAutoFit/>
          </a:bodyPr>
          <a:lstStyle/>
          <a:p>
            <a:r>
              <a:rPr lang="en-US" altLang="zh-CN" sz="2000" dirty="0"/>
              <a:t>……</a:t>
            </a:r>
            <a:endParaRPr lang="en-US" sz="2000" dirty="0"/>
          </a:p>
        </p:txBody>
      </p:sp>
      <p:pic>
        <p:nvPicPr>
          <p:cNvPr id="25" name="Picture 20">
            <a:extLst>
              <a:ext uri="{FF2B5EF4-FFF2-40B4-BE49-F238E27FC236}">
                <a16:creationId xmlns:a16="http://schemas.microsoft.com/office/drawing/2014/main" id="{C41A6115-951A-424E-82E1-87272AA9B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9035" y="3577771"/>
            <a:ext cx="2853696" cy="42016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FE083B65-C777-4AFE-BF6F-6F192E0777F8}"/>
              </a:ext>
            </a:extLst>
          </p:cNvPr>
          <p:cNvSpPr txBox="1"/>
          <p:nvPr/>
        </p:nvSpPr>
        <p:spPr>
          <a:xfrm>
            <a:off x="3908523" y="3597829"/>
            <a:ext cx="543739" cy="400110"/>
          </a:xfrm>
          <a:prstGeom prst="rect">
            <a:avLst/>
          </a:prstGeom>
          <a:noFill/>
        </p:spPr>
        <p:txBody>
          <a:bodyPr wrap="none" rtlCol="0">
            <a:spAutoFit/>
          </a:bodyPr>
          <a:lstStyle/>
          <a:p>
            <a:r>
              <a:rPr lang="en-US" altLang="zh-CN" sz="2000" dirty="0"/>
              <a:t>……</a:t>
            </a:r>
            <a:endParaRPr lang="en-US" sz="2000" dirty="0"/>
          </a:p>
        </p:txBody>
      </p:sp>
      <p:sp>
        <p:nvSpPr>
          <p:cNvPr id="29" name="TextBox 28">
            <a:extLst>
              <a:ext uri="{FF2B5EF4-FFF2-40B4-BE49-F238E27FC236}">
                <a16:creationId xmlns:a16="http://schemas.microsoft.com/office/drawing/2014/main" id="{4AC92B36-1595-4F05-BE13-22CA1374C041}"/>
              </a:ext>
            </a:extLst>
          </p:cNvPr>
          <p:cNvSpPr txBox="1"/>
          <p:nvPr/>
        </p:nvSpPr>
        <p:spPr>
          <a:xfrm>
            <a:off x="1739542" y="4287466"/>
            <a:ext cx="8800807" cy="369332"/>
          </a:xfrm>
          <a:prstGeom prst="rect">
            <a:avLst/>
          </a:prstGeom>
          <a:noFill/>
        </p:spPr>
        <p:txBody>
          <a:bodyPr wrap="none" rtlCol="0">
            <a:spAutoFit/>
          </a:bodyPr>
          <a:lstStyle/>
          <a:p>
            <a:r>
              <a:rPr lang="en-US" dirty="0"/>
              <a:t>55 Good                     ……                       30 Bad                        ……                     55 Good</a:t>
            </a:r>
          </a:p>
        </p:txBody>
      </p:sp>
      <p:sp>
        <p:nvSpPr>
          <p:cNvPr id="34" name="TextBox 33">
            <a:extLst>
              <a:ext uri="{FF2B5EF4-FFF2-40B4-BE49-F238E27FC236}">
                <a16:creationId xmlns:a16="http://schemas.microsoft.com/office/drawing/2014/main" id="{7CC9A2BD-F170-4923-9929-79B58731DF6C}"/>
              </a:ext>
            </a:extLst>
          </p:cNvPr>
          <p:cNvSpPr txBox="1"/>
          <p:nvPr/>
        </p:nvSpPr>
        <p:spPr>
          <a:xfrm>
            <a:off x="1739542" y="4617167"/>
            <a:ext cx="8800807" cy="369332"/>
          </a:xfrm>
          <a:prstGeom prst="rect">
            <a:avLst/>
          </a:prstGeom>
          <a:noFill/>
        </p:spPr>
        <p:txBody>
          <a:bodyPr wrap="none" rtlCol="0">
            <a:spAutoFit/>
          </a:bodyPr>
          <a:lstStyle/>
          <a:p>
            <a:r>
              <a:rPr lang="en-US" dirty="0"/>
              <a:t>60 Good                     ……                       20 Bad                        ……                     60 Good</a:t>
            </a:r>
          </a:p>
        </p:txBody>
      </p:sp>
      <p:sp>
        <p:nvSpPr>
          <p:cNvPr id="35" name="TextBox 34">
            <a:extLst>
              <a:ext uri="{FF2B5EF4-FFF2-40B4-BE49-F238E27FC236}">
                <a16:creationId xmlns:a16="http://schemas.microsoft.com/office/drawing/2014/main" id="{5CD9C4D6-3BEB-4BAB-870C-1A4BEDAFDE26}"/>
              </a:ext>
            </a:extLst>
          </p:cNvPr>
          <p:cNvSpPr txBox="1"/>
          <p:nvPr/>
        </p:nvSpPr>
        <p:spPr>
          <a:xfrm>
            <a:off x="1739541" y="4963325"/>
            <a:ext cx="8800807" cy="369332"/>
          </a:xfrm>
          <a:prstGeom prst="rect">
            <a:avLst/>
          </a:prstGeom>
          <a:noFill/>
        </p:spPr>
        <p:txBody>
          <a:bodyPr wrap="none" rtlCol="0">
            <a:spAutoFit/>
          </a:bodyPr>
          <a:lstStyle/>
          <a:p>
            <a:r>
              <a:rPr lang="en-US" dirty="0"/>
              <a:t>65 Good                     ……                       10 Bad                        ……                     65 Good</a:t>
            </a:r>
          </a:p>
        </p:txBody>
      </p:sp>
      <p:sp>
        <p:nvSpPr>
          <p:cNvPr id="36" name="TextBox 35">
            <a:extLst>
              <a:ext uri="{FF2B5EF4-FFF2-40B4-BE49-F238E27FC236}">
                <a16:creationId xmlns:a16="http://schemas.microsoft.com/office/drawing/2014/main" id="{47E35DB1-C903-4F6C-8ABD-D69164CE7BDE}"/>
              </a:ext>
            </a:extLst>
          </p:cNvPr>
          <p:cNvSpPr txBox="1"/>
          <p:nvPr/>
        </p:nvSpPr>
        <p:spPr>
          <a:xfrm>
            <a:off x="1739541" y="5291730"/>
            <a:ext cx="8712918" cy="369332"/>
          </a:xfrm>
          <a:prstGeom prst="rect">
            <a:avLst/>
          </a:prstGeom>
          <a:noFill/>
        </p:spPr>
        <p:txBody>
          <a:bodyPr wrap="square" rtlCol="0">
            <a:spAutoFit/>
          </a:bodyPr>
          <a:lstStyle/>
          <a:p>
            <a:pPr algn="ctr"/>
            <a:r>
              <a:rPr lang="en-US" dirty="0"/>
              <a:t>……</a:t>
            </a:r>
          </a:p>
        </p:txBody>
      </p:sp>
    </p:spTree>
    <p:extLst>
      <p:ext uri="{BB962C8B-B14F-4D97-AF65-F5344CB8AC3E}">
        <p14:creationId xmlns:p14="http://schemas.microsoft.com/office/powerpoint/2010/main" val="287919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186610-F9E7-438F-A217-C9101FCB030D}"/>
              </a:ext>
            </a:extLst>
          </p:cNvPr>
          <p:cNvSpPr txBox="1"/>
          <p:nvPr/>
        </p:nvSpPr>
        <p:spPr>
          <a:xfrm>
            <a:off x="515126" y="566796"/>
            <a:ext cx="11087594" cy="369332"/>
          </a:xfrm>
          <a:prstGeom prst="rect">
            <a:avLst/>
          </a:prstGeom>
          <a:noFill/>
        </p:spPr>
        <p:txBody>
          <a:bodyPr wrap="square">
            <a:spAutoFit/>
          </a:bodyPr>
          <a:lstStyle/>
          <a:p>
            <a:r>
              <a:rPr lang="en-US" dirty="0">
                <a:latin typeface="Times New Roman" panose="02020603050405020304" pitchFamily="18" charset="0"/>
                <a:ea typeface="等线" panose="02010600030101010101" pitchFamily="2" charset="-122"/>
              </a:rPr>
              <a:t>Instead of using adjacent neighbors, I randomly pick the images in bundle optimization. Let’s see how it works:</a:t>
            </a:r>
          </a:p>
        </p:txBody>
      </p:sp>
      <p:sp>
        <p:nvSpPr>
          <p:cNvPr id="6" name="Rectangle 3">
            <a:extLst>
              <a:ext uri="{FF2B5EF4-FFF2-40B4-BE49-F238E27FC236}">
                <a16:creationId xmlns:a16="http://schemas.microsoft.com/office/drawing/2014/main" id="{1ABAEF91-860C-45D5-991E-440D53C15100}"/>
              </a:ext>
            </a:extLst>
          </p:cNvPr>
          <p:cNvSpPr>
            <a:spLocks noChangeArrowheads="1"/>
          </p:cNvSpPr>
          <p:nvPr/>
        </p:nvSpPr>
        <p:spPr bwMode="auto">
          <a:xfrm>
            <a:off x="1971594" y="21065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a:extLst>
              <a:ext uri="{FF2B5EF4-FFF2-40B4-BE49-F238E27FC236}">
                <a16:creationId xmlns:a16="http://schemas.microsoft.com/office/drawing/2014/main" id="{14152D2A-8D24-492D-8DEC-982B9EE43AA9}"/>
              </a:ext>
            </a:extLst>
          </p:cNvPr>
          <p:cNvSpPr txBox="1"/>
          <p:nvPr/>
        </p:nvSpPr>
        <p:spPr>
          <a:xfrm>
            <a:off x="3711963" y="5438171"/>
            <a:ext cx="4693920" cy="1200329"/>
          </a:xfrm>
          <a:prstGeom prst="rect">
            <a:avLst/>
          </a:prstGeom>
          <a:noFill/>
        </p:spPr>
        <p:txBody>
          <a:bodyPr wrap="square">
            <a:spAutoFit/>
          </a:bodyPr>
          <a:lstStyle/>
          <a:p>
            <a:pPr algn="ctr"/>
            <a:r>
              <a:rPr lang="en-US" altLang="zh-CN" sz="1800" dirty="0">
                <a:effectLst/>
                <a:latin typeface="Times New Roman" panose="02020603050405020304" pitchFamily="18" charset="0"/>
                <a:ea typeface="等线" panose="02010600030101010101" pitchFamily="2" charset="-122"/>
              </a:rPr>
              <a:t>Left: 1 </a:t>
            </a:r>
            <a:r>
              <a:rPr lang="en-US" altLang="zh-CN" dirty="0">
                <a:latin typeface="Times New Roman" panose="02020603050405020304" pitchFamily="18" charset="0"/>
                <a:ea typeface="等线" panose="02010600030101010101" pitchFamily="2" charset="-122"/>
              </a:rPr>
              <a:t>iteration using adjacent neighbors.</a:t>
            </a:r>
          </a:p>
          <a:p>
            <a:pPr algn="ctr"/>
            <a:r>
              <a:rPr lang="en-US" dirty="0">
                <a:latin typeface="Times New Roman" panose="02020603050405020304" pitchFamily="18" charset="0"/>
                <a:ea typeface="等线" panose="02010600030101010101" pitchFamily="2" charset="-122"/>
              </a:rPr>
              <a:t>Right: 1 iteration using random neighbors.</a:t>
            </a:r>
          </a:p>
          <a:p>
            <a:pPr algn="ctr"/>
            <a:endParaRPr lang="en-US" dirty="0">
              <a:latin typeface="Times New Roman" panose="02020603050405020304" pitchFamily="18" charset="0"/>
              <a:ea typeface="等线" panose="02010600030101010101" pitchFamily="2" charset="-122"/>
            </a:endParaRPr>
          </a:p>
          <a:p>
            <a:pPr algn="ctr"/>
            <a:r>
              <a:rPr lang="en-US" dirty="0">
                <a:latin typeface="Times New Roman" panose="02020603050405020304" pitchFamily="18" charset="0"/>
                <a:ea typeface="等线" panose="02010600030101010101" pitchFamily="2" charset="-122"/>
              </a:rPr>
              <a:t>Most errors are cancelled in 1 iteration!</a:t>
            </a:r>
          </a:p>
        </p:txBody>
      </p:sp>
      <p:sp>
        <p:nvSpPr>
          <p:cNvPr id="26" name="TextBox 25">
            <a:extLst>
              <a:ext uri="{FF2B5EF4-FFF2-40B4-BE49-F238E27FC236}">
                <a16:creationId xmlns:a16="http://schemas.microsoft.com/office/drawing/2014/main" id="{2C0C107C-C928-41B5-9083-CE8C7F127BFD}"/>
              </a:ext>
            </a:extLst>
          </p:cNvPr>
          <p:cNvSpPr txBox="1"/>
          <p:nvPr/>
        </p:nvSpPr>
        <p:spPr>
          <a:xfrm>
            <a:off x="515126" y="106636"/>
            <a:ext cx="7081520" cy="369332"/>
          </a:xfrm>
          <a:prstGeom prst="rect">
            <a:avLst/>
          </a:prstGeom>
          <a:noFill/>
        </p:spPr>
        <p:txBody>
          <a:bodyPr wrap="square">
            <a:spAutoFit/>
          </a:bodyPr>
          <a:lstStyle/>
          <a:p>
            <a:pPr algn="just"/>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Error Recovery - Plan 1: Random Neighbor Selection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8" name="Picture 27">
            <a:extLst>
              <a:ext uri="{FF2B5EF4-FFF2-40B4-BE49-F238E27FC236}">
                <a16:creationId xmlns:a16="http://schemas.microsoft.com/office/drawing/2014/main" id="{A55E214B-325D-4CBA-BDCB-6AD645E45C0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7686" y="1766979"/>
            <a:ext cx="5924314" cy="3331578"/>
          </a:xfrm>
          <a:prstGeom prst="rect">
            <a:avLst/>
          </a:prstGeom>
          <a:noFill/>
          <a:ln>
            <a:noFill/>
          </a:ln>
        </p:spPr>
      </p:pic>
      <p:pic>
        <p:nvPicPr>
          <p:cNvPr id="30" name="Picture 29">
            <a:extLst>
              <a:ext uri="{FF2B5EF4-FFF2-40B4-BE49-F238E27FC236}">
                <a16:creationId xmlns:a16="http://schemas.microsoft.com/office/drawing/2014/main" id="{CECEC0BB-6B3E-457C-80EE-46C6120D06A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66979"/>
            <a:ext cx="5924314" cy="3331578"/>
          </a:xfrm>
          <a:prstGeom prst="rect">
            <a:avLst/>
          </a:prstGeom>
          <a:noFill/>
          <a:ln>
            <a:noFill/>
          </a:ln>
        </p:spPr>
      </p:pic>
    </p:spTree>
    <p:extLst>
      <p:ext uri="{BB962C8B-B14F-4D97-AF65-F5344CB8AC3E}">
        <p14:creationId xmlns:p14="http://schemas.microsoft.com/office/powerpoint/2010/main" val="1160756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peech Bubble: Rectangle with Corners Rounded 6">
            <a:extLst>
              <a:ext uri="{FF2B5EF4-FFF2-40B4-BE49-F238E27FC236}">
                <a16:creationId xmlns:a16="http://schemas.microsoft.com/office/drawing/2014/main" id="{12700092-4A9A-4CE4-ADDC-4EAB99CE85AA}"/>
              </a:ext>
            </a:extLst>
          </p:cNvPr>
          <p:cNvSpPr/>
          <p:nvPr/>
        </p:nvSpPr>
        <p:spPr>
          <a:xfrm>
            <a:off x="6352058" y="4422894"/>
            <a:ext cx="5474182" cy="934720"/>
          </a:xfrm>
          <a:prstGeom prst="wedgeRoundRectCallout">
            <a:avLst>
              <a:gd name="adj1" fmla="val -62048"/>
              <a:gd name="adj2" fmla="val -3750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Speech Bubble: Rectangle with Corners Rounded 3">
            <a:extLst>
              <a:ext uri="{FF2B5EF4-FFF2-40B4-BE49-F238E27FC236}">
                <a16:creationId xmlns:a16="http://schemas.microsoft.com/office/drawing/2014/main" id="{018C91A1-AEFF-4044-AF5F-37BA16E43370}"/>
              </a:ext>
            </a:extLst>
          </p:cNvPr>
          <p:cNvSpPr/>
          <p:nvPr/>
        </p:nvSpPr>
        <p:spPr>
          <a:xfrm>
            <a:off x="6352058" y="2885440"/>
            <a:ext cx="5474182" cy="934720"/>
          </a:xfrm>
          <a:prstGeom prst="wedgeRoundRectCallout">
            <a:avLst>
              <a:gd name="adj1" fmla="val -62242"/>
              <a:gd name="adj2" fmla="val 3750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5186610-F9E7-438F-A217-C9101FCB030D}"/>
              </a:ext>
            </a:extLst>
          </p:cNvPr>
          <p:cNvSpPr txBox="1"/>
          <p:nvPr/>
        </p:nvSpPr>
        <p:spPr>
          <a:xfrm>
            <a:off x="515126" y="566796"/>
            <a:ext cx="11087594" cy="369332"/>
          </a:xfrm>
          <a:prstGeom prst="rect">
            <a:avLst/>
          </a:prstGeom>
          <a:noFill/>
        </p:spPr>
        <p:txBody>
          <a:bodyPr wrap="square">
            <a:spAutoFit/>
          </a:bodyPr>
          <a:lstStyle/>
          <a:p>
            <a:r>
              <a:rPr lang="en-US" dirty="0">
                <a:latin typeface="Times New Roman" panose="02020603050405020304" pitchFamily="18" charset="0"/>
                <a:ea typeface="等线" panose="02010600030101010101" pitchFamily="2" charset="-122"/>
              </a:rPr>
              <a:t>Instead of using adjacent neighbors, I randomly pick the images in bundle optimization. Let’s see how it works:</a:t>
            </a:r>
          </a:p>
        </p:txBody>
      </p:sp>
      <p:sp>
        <p:nvSpPr>
          <p:cNvPr id="6" name="Rectangle 3">
            <a:extLst>
              <a:ext uri="{FF2B5EF4-FFF2-40B4-BE49-F238E27FC236}">
                <a16:creationId xmlns:a16="http://schemas.microsoft.com/office/drawing/2014/main" id="{1ABAEF91-860C-45D5-991E-440D53C15100}"/>
              </a:ext>
            </a:extLst>
          </p:cNvPr>
          <p:cNvSpPr>
            <a:spLocks noChangeArrowheads="1"/>
          </p:cNvSpPr>
          <p:nvPr/>
        </p:nvSpPr>
        <p:spPr bwMode="auto">
          <a:xfrm>
            <a:off x="1971594" y="21065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a:extLst>
              <a:ext uri="{FF2B5EF4-FFF2-40B4-BE49-F238E27FC236}">
                <a16:creationId xmlns:a16="http://schemas.microsoft.com/office/drawing/2014/main" id="{14152D2A-8D24-492D-8DEC-982B9EE43AA9}"/>
              </a:ext>
            </a:extLst>
          </p:cNvPr>
          <p:cNvSpPr txBox="1"/>
          <p:nvPr/>
        </p:nvSpPr>
        <p:spPr>
          <a:xfrm>
            <a:off x="515126" y="1489890"/>
            <a:ext cx="5106917"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Although Random Neighbor Selection can alleviate continuous initialization error, it has several drawbacks:</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It is based on random selection, so the stability is not guaranteed.</a:t>
            </a:r>
          </a:p>
          <a:p>
            <a:pPr marL="342900" lvl="0" indent="-342900" algn="just">
              <a:buFont typeface="+mj-lt"/>
              <a:buAutoNum type="arabicPeriod"/>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We hope the number of neighbors on left and right are balanced.</a:t>
            </a:r>
          </a:p>
          <a:p>
            <a:pPr marL="342900" lvl="0" indent="-342900" algn="just">
              <a:buFont typeface="+mj-lt"/>
              <a:buAutoNum type="arabicPeriod"/>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We still need to select as many neighbors as before, making the computation time-consuming. </a:t>
            </a:r>
          </a:p>
          <a:p>
            <a:pPr marL="342900" lvl="0" indent="-342900" algn="just">
              <a:buFont typeface="+mj-lt"/>
              <a:buAutoNum type="arabicPeriod"/>
            </a:pP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Last but the most important: we might still select “bad” images as our neighbors!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6" name="TextBox 25">
            <a:extLst>
              <a:ext uri="{FF2B5EF4-FFF2-40B4-BE49-F238E27FC236}">
                <a16:creationId xmlns:a16="http://schemas.microsoft.com/office/drawing/2014/main" id="{2C0C107C-C928-41B5-9083-CE8C7F127BFD}"/>
              </a:ext>
            </a:extLst>
          </p:cNvPr>
          <p:cNvSpPr txBox="1"/>
          <p:nvPr/>
        </p:nvSpPr>
        <p:spPr>
          <a:xfrm>
            <a:off x="515126" y="106636"/>
            <a:ext cx="7081520" cy="369332"/>
          </a:xfrm>
          <a:prstGeom prst="rect">
            <a:avLst/>
          </a:prstGeom>
          <a:noFill/>
        </p:spPr>
        <p:txBody>
          <a:bodyPr wrap="square">
            <a:spAutoFit/>
          </a:bodyPr>
          <a:lstStyle/>
          <a:p>
            <a:pPr algn="just"/>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Error Recovery - Plan 1: Random Neighbor Selection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8C56A37F-468C-4E3E-A0AE-E7F8388B2F9F}"/>
              </a:ext>
            </a:extLst>
          </p:cNvPr>
          <p:cNvSpPr txBox="1"/>
          <p:nvPr/>
        </p:nvSpPr>
        <p:spPr>
          <a:xfrm>
            <a:off x="6352058" y="2896829"/>
            <a:ext cx="5250662" cy="923330"/>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frames in the beginning and the end do not have enough neighbors. The imbalance on number of neighbors will lead to difference in image quality.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TextBox 10">
            <a:extLst>
              <a:ext uri="{FF2B5EF4-FFF2-40B4-BE49-F238E27FC236}">
                <a16:creationId xmlns:a16="http://schemas.microsoft.com/office/drawing/2014/main" id="{2C0C096A-21BA-4B06-BD27-F4BE6C766797}"/>
              </a:ext>
            </a:extLst>
          </p:cNvPr>
          <p:cNvSpPr txBox="1"/>
          <p:nvPr/>
        </p:nvSpPr>
        <p:spPr>
          <a:xfrm>
            <a:off x="6352058" y="4422894"/>
            <a:ext cx="5474182" cy="923330"/>
          </a:xfrm>
          <a:prstGeom prst="rect">
            <a:avLst/>
          </a:prstGeom>
          <a:noFill/>
        </p:spPr>
        <p:txBody>
          <a:bodyPr wrap="square">
            <a:spAutoFit/>
          </a:bodyPr>
          <a:lstStyle/>
          <a:p>
            <a:pPr lvl="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How can we use less neighbors for those good images? And use more neighbors for bad images.</a:t>
            </a:r>
          </a:p>
          <a:p>
            <a:pPr lvl="0" algn="just"/>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Or…We can refine the bad images using the good images!</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5819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186610-F9E7-438F-A217-C9101FCB030D}"/>
              </a:ext>
            </a:extLst>
          </p:cNvPr>
          <p:cNvSpPr txBox="1"/>
          <p:nvPr/>
        </p:nvSpPr>
        <p:spPr>
          <a:xfrm>
            <a:off x="515126" y="2106593"/>
            <a:ext cx="11087594" cy="3416320"/>
          </a:xfrm>
          <a:prstGeom prst="rect">
            <a:avLst/>
          </a:prstGeom>
          <a:noFill/>
        </p:spPr>
        <p:txBody>
          <a:bodyPr wrap="square">
            <a:spAutoFit/>
          </a:bodyPr>
          <a:lstStyle/>
          <a:p>
            <a:r>
              <a:rPr lang="en-US" dirty="0">
                <a:latin typeface="Times New Roman" panose="02020603050405020304" pitchFamily="18" charset="0"/>
                <a:ea typeface="等线" panose="02010600030101010101" pitchFamily="2" charset="-122"/>
              </a:rPr>
              <a:t>My goal is to construct an initialized image quality indicator, so that we can know which image is more “correct” and “reliable”, which means this can be set as a good reference for others; and which image is more “wrong”, which means it should be fixed.</a:t>
            </a:r>
          </a:p>
          <a:p>
            <a:endParaRPr lang="en-US" dirty="0">
              <a:latin typeface="Times New Roman" panose="02020603050405020304" pitchFamily="18" charset="0"/>
              <a:ea typeface="等线" panose="02010600030101010101" pitchFamily="2" charset="-122"/>
            </a:endParaRPr>
          </a:p>
          <a:p>
            <a:pPr algn="l"/>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Here comes the idea of </a:t>
            </a: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Reliable Neighbor Voting</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When the initialization is done, using the initialized disparity and the camera matrices, we can match each pair of images and see how similar they are. By projecting one image to another, we can find the corresponding coordinates.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Of course, there will be inliers and some outliers that don’t belong to the other image. I did an experiment on the adjacent images. For example, image No. N and N+1 has 99.99% inliers (in this case, since the camera hardly moves between each frame), and image No. N and N+10 has 96.5% inliers.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dirty="0">
              <a:latin typeface="Times New Roman" panose="02020603050405020304" pitchFamily="18" charset="0"/>
              <a:ea typeface="等线" panose="02010600030101010101" pitchFamily="2" charset="-122"/>
            </a:endParaRPr>
          </a:p>
        </p:txBody>
      </p:sp>
      <p:sp>
        <p:nvSpPr>
          <p:cNvPr id="6" name="Rectangle 3">
            <a:extLst>
              <a:ext uri="{FF2B5EF4-FFF2-40B4-BE49-F238E27FC236}">
                <a16:creationId xmlns:a16="http://schemas.microsoft.com/office/drawing/2014/main" id="{1ABAEF91-860C-45D5-991E-440D53C15100}"/>
              </a:ext>
            </a:extLst>
          </p:cNvPr>
          <p:cNvSpPr>
            <a:spLocks noChangeArrowheads="1"/>
          </p:cNvSpPr>
          <p:nvPr/>
        </p:nvSpPr>
        <p:spPr bwMode="auto">
          <a:xfrm>
            <a:off x="1971594" y="21065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TextBox 25">
            <a:extLst>
              <a:ext uri="{FF2B5EF4-FFF2-40B4-BE49-F238E27FC236}">
                <a16:creationId xmlns:a16="http://schemas.microsoft.com/office/drawing/2014/main" id="{2C0C107C-C928-41B5-9083-CE8C7F127BFD}"/>
              </a:ext>
            </a:extLst>
          </p:cNvPr>
          <p:cNvSpPr txBox="1"/>
          <p:nvPr/>
        </p:nvSpPr>
        <p:spPr>
          <a:xfrm>
            <a:off x="515126" y="106636"/>
            <a:ext cx="7081520" cy="369332"/>
          </a:xfrm>
          <a:prstGeom prst="rect">
            <a:avLst/>
          </a:prstGeom>
          <a:noFill/>
        </p:spPr>
        <p:txBody>
          <a:bodyPr wrap="square">
            <a:spAutoFit/>
          </a:bodyPr>
          <a:lstStyle/>
          <a:p>
            <a:pPr algn="just"/>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Error Recovery - Plan 2: Reliable Neighbor Voting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75412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 ship, light, traffic&#10;&#10;Description automatically generated">
            <a:extLst>
              <a:ext uri="{FF2B5EF4-FFF2-40B4-BE49-F238E27FC236}">
                <a16:creationId xmlns:a16="http://schemas.microsoft.com/office/drawing/2014/main" id="{3688163B-A6F6-4BDD-BF93-F7C8D6AA9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394" y="-1"/>
            <a:ext cx="5400606" cy="3037841"/>
          </a:xfrm>
          <a:prstGeom prst="rect">
            <a:avLst/>
          </a:prstGeom>
        </p:spPr>
      </p:pic>
      <p:pic>
        <p:nvPicPr>
          <p:cNvPr id="7" name="Picture 6" descr="A picture containing outdoor, ship, photo, covered&#10;&#10;Description automatically generated">
            <a:extLst>
              <a:ext uri="{FF2B5EF4-FFF2-40B4-BE49-F238E27FC236}">
                <a16:creationId xmlns:a16="http://schemas.microsoft.com/office/drawing/2014/main" id="{6FA43E48-E1FB-4B59-88EE-EFA63B6FB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400604" cy="3037840"/>
          </a:xfrm>
          <a:prstGeom prst="rect">
            <a:avLst/>
          </a:prstGeom>
        </p:spPr>
      </p:pic>
      <p:pic>
        <p:nvPicPr>
          <p:cNvPr id="8" name="Picture 7" descr="A picture containing outdoor, ship, photo, covered&#10;&#10;Description automatically generated">
            <a:extLst>
              <a:ext uri="{FF2B5EF4-FFF2-40B4-BE49-F238E27FC236}">
                <a16:creationId xmlns:a16="http://schemas.microsoft.com/office/drawing/2014/main" id="{15E27FB3-837D-49BF-B4E4-12F654E26E8B}"/>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383475" y="3820160"/>
            <a:ext cx="5400604" cy="3037840"/>
          </a:xfrm>
          <a:prstGeom prst="rect">
            <a:avLst/>
          </a:prstGeom>
        </p:spPr>
      </p:pic>
      <p:pic>
        <p:nvPicPr>
          <p:cNvPr id="9" name="Picture 8" descr="A picture containing outdoor, ship, light, traffic&#10;&#10;Description automatically generated">
            <a:extLst>
              <a:ext uri="{FF2B5EF4-FFF2-40B4-BE49-F238E27FC236}">
                <a16:creationId xmlns:a16="http://schemas.microsoft.com/office/drawing/2014/main" id="{3F7F6DFC-7C65-4A9E-9B2B-8C899AB546BD}"/>
              </a:ext>
            </a:extLst>
          </p:cNvPr>
          <p:cNvPicPr>
            <a:picLocks noChangeAspect="1"/>
          </p:cNvPicPr>
          <p:nvPr/>
        </p:nvPicPr>
        <p:blipFill>
          <a:blip r:embed="rId2">
            <a:duotone>
              <a:schemeClr val="accent2">
                <a:shade val="45000"/>
                <a:satMod val="135000"/>
              </a:schemeClr>
              <a:prstClr val="white"/>
            </a:duotone>
            <a:alphaModFix amt="67000"/>
            <a:extLst>
              <a:ext uri="{28A0092B-C50C-407E-A947-70E740481C1C}">
                <a14:useLocalDpi xmlns:a14="http://schemas.microsoft.com/office/drawing/2010/main" val="0"/>
              </a:ext>
            </a:extLst>
          </a:blip>
          <a:stretch>
            <a:fillRect/>
          </a:stretch>
        </p:blipFill>
        <p:spPr>
          <a:xfrm>
            <a:off x="2361634" y="3820159"/>
            <a:ext cx="5400606" cy="3037841"/>
          </a:xfrm>
          <a:prstGeom prst="rect">
            <a:avLst/>
          </a:prstGeom>
          <a:noFill/>
        </p:spPr>
      </p:pic>
      <p:sp>
        <p:nvSpPr>
          <p:cNvPr id="10" name="TextBox 9">
            <a:extLst>
              <a:ext uri="{FF2B5EF4-FFF2-40B4-BE49-F238E27FC236}">
                <a16:creationId xmlns:a16="http://schemas.microsoft.com/office/drawing/2014/main" id="{D9684B17-1ED3-444F-9603-A499635A7A21}"/>
              </a:ext>
            </a:extLst>
          </p:cNvPr>
          <p:cNvSpPr txBox="1"/>
          <p:nvPr/>
        </p:nvSpPr>
        <p:spPr>
          <a:xfrm>
            <a:off x="5714324" y="3429000"/>
            <a:ext cx="3533340" cy="369332"/>
          </a:xfrm>
          <a:prstGeom prst="rect">
            <a:avLst/>
          </a:prstGeom>
          <a:noFill/>
        </p:spPr>
        <p:txBody>
          <a:bodyPr wrap="none" rtlCol="0">
            <a:spAutoFit/>
          </a:bodyPr>
          <a:lstStyle/>
          <a:p>
            <a:r>
              <a:rPr lang="en-US" dirty="0"/>
              <a:t>Inliers                                Outliers</a:t>
            </a:r>
          </a:p>
        </p:txBody>
      </p:sp>
    </p:spTree>
    <p:extLst>
      <p:ext uri="{BB962C8B-B14F-4D97-AF65-F5344CB8AC3E}">
        <p14:creationId xmlns:p14="http://schemas.microsoft.com/office/powerpoint/2010/main" val="2305790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985</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等线</vt:lpstr>
      <vt:lpstr>等线 Light</vt:lpstr>
      <vt:lpstr>Arial</vt:lpstr>
      <vt:lpstr>Times New Roman</vt:lpstr>
      <vt:lpstr>Office Theme</vt:lpstr>
      <vt:lpstr>Advanced Error Recovery in Depth from Video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Error Recovery in Depth from Video</dc:title>
  <dc:creator>Nie Felix</dc:creator>
  <cp:lastModifiedBy>Nie Felix</cp:lastModifiedBy>
  <cp:revision>5</cp:revision>
  <dcterms:created xsi:type="dcterms:W3CDTF">2020-11-13T05:23:13Z</dcterms:created>
  <dcterms:modified xsi:type="dcterms:W3CDTF">2020-11-13T08:03:22Z</dcterms:modified>
</cp:coreProperties>
</file>