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4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1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4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24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71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20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18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72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5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94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1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oundcloud.com/i1/tracks/%3ctrack-id%3e/streams?client_id=b45b1aa10f1ac2941910a7f0d10f8e28&amp;app_version=d5f2cbe" TargetMode="External"/><Relationship Id="rId2" Type="http://schemas.openxmlformats.org/officeDocument/2006/relationships/hyperlink" Target="https://api-v2.soundcloud.com/profile/soundcloud%3Ausers%3A%3cuser-id%3e?limit=5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Sound </a:t>
            </a:r>
            <a:r>
              <a:rPr lang="de-DE" dirty="0" err="1" smtClean="0"/>
              <a:t>Cloud</a:t>
            </a:r>
            <a:r>
              <a:rPr lang="de-DE" dirty="0" smtClean="0"/>
              <a:t> Snap </a:t>
            </a:r>
            <a:r>
              <a:rPr lang="de-DE" dirty="0" err="1" smtClean="0"/>
              <a:t>Shot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brings</a:t>
            </a:r>
            <a:r>
              <a:rPr lang="de-DE" dirty="0" smtClean="0"/>
              <a:t>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offline </a:t>
            </a:r>
            <a:r>
              <a:rPr lang="de-DE" dirty="0" err="1" smtClean="0"/>
              <a:t>devices</a:t>
            </a:r>
            <a:endParaRPr lang="de-DE" dirty="0" smtClean="0"/>
          </a:p>
          <a:p>
            <a:r>
              <a:rPr lang="de-DE" sz="2000" i="1" dirty="0" smtClean="0"/>
              <a:t>But </a:t>
            </a:r>
            <a:r>
              <a:rPr lang="de-DE" sz="2000" i="1" dirty="0" err="1" smtClean="0"/>
              <a:t>only</a:t>
            </a:r>
            <a:r>
              <a:rPr lang="de-DE" sz="2000" i="1" dirty="0" smtClean="0"/>
              <a:t> in </a:t>
            </a:r>
            <a:r>
              <a:rPr lang="de-DE" sz="2000" i="1" dirty="0" err="1" smtClean="0"/>
              <a:t>theory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because</a:t>
            </a:r>
            <a:r>
              <a:rPr lang="de-DE" sz="2000" i="1" dirty="0" smtClean="0"/>
              <a:t>: </a:t>
            </a:r>
            <a:br>
              <a:rPr lang="de-DE" sz="2000" i="1" dirty="0" smtClean="0"/>
            </a:br>
            <a:r>
              <a:rPr lang="de-DE" sz="2000" i="1" dirty="0" err="1" smtClean="0"/>
              <a:t>you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may</a:t>
            </a:r>
            <a:r>
              <a:rPr lang="de-DE" sz="2000" i="1" dirty="0" smtClean="0"/>
              <a:t> not </a:t>
            </a:r>
            <a:r>
              <a:rPr lang="de-DE" sz="2000" i="1" dirty="0" err="1" smtClean="0"/>
              <a:t>use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this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tool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for</a:t>
            </a:r>
            <a:r>
              <a:rPr lang="de-DE" sz="2000" i="1" dirty="0" smtClean="0"/>
              <a:t> illegal </a:t>
            </a:r>
            <a:r>
              <a:rPr lang="de-DE" sz="2000" i="1" dirty="0" err="1" smtClean="0"/>
              <a:t>activities</a:t>
            </a:r>
            <a:r>
              <a:rPr lang="de-DE" sz="2000" i="1" dirty="0" smtClean="0"/>
              <a:t> such </a:t>
            </a:r>
            <a:r>
              <a:rPr lang="de-DE" sz="2000" i="1" dirty="0" err="1" smtClean="0"/>
              <a:t>as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downloading</a:t>
            </a:r>
            <a:r>
              <a:rPr lang="de-DE" sz="2000" i="1" dirty="0" smtClean="0"/>
              <a:t/>
            </a:r>
            <a:br>
              <a:rPr lang="de-DE" sz="2000" i="1" dirty="0" smtClean="0"/>
            </a:br>
            <a:r>
              <a:rPr lang="de-DE" sz="2000" i="1" dirty="0" err="1" smtClean="0"/>
              <a:t>streams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without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permission</a:t>
            </a:r>
            <a:r>
              <a:rPr lang="de-DE" sz="2000" i="1" dirty="0" smtClean="0"/>
              <a:t>!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230637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</a:t>
            </a:r>
            <a:r>
              <a:rPr lang="de-DE" dirty="0" err="1" smtClean="0"/>
              <a:t>concept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561975"/>
            <a:ext cx="65532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5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Retrieving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url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de-DE" sz="1800" dirty="0" err="1" smtClean="0">
                <a:solidFill>
                  <a:prstClr val="black"/>
                </a:solidFill>
              </a:rPr>
              <a:t>Get</a:t>
            </a:r>
            <a:r>
              <a:rPr lang="de-DE" sz="1800" dirty="0" smtClean="0">
                <a:solidFill>
                  <a:prstClr val="black"/>
                </a:solidFill>
              </a:rPr>
              <a:t> user-</a:t>
            </a:r>
            <a:r>
              <a:rPr lang="de-DE" sz="1800" dirty="0" err="1" smtClean="0">
                <a:solidFill>
                  <a:prstClr val="black"/>
                </a:solidFill>
              </a:rPr>
              <a:t>id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of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the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current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view</a:t>
            </a:r>
            <a:r>
              <a:rPr lang="de-DE" sz="1800" dirty="0" smtClean="0">
                <a:solidFill>
                  <a:prstClr val="black"/>
                </a:solidFill>
              </a:rPr>
              <a:t> (per </a:t>
            </a:r>
            <a:r>
              <a:rPr lang="de-DE" sz="1800" dirty="0" err="1" smtClean="0">
                <a:solidFill>
                  <a:prstClr val="black"/>
                </a:solidFill>
              </a:rPr>
              <a:t>tab</a:t>
            </a:r>
            <a:r>
              <a:rPr lang="de-DE" sz="1800" dirty="0" smtClean="0">
                <a:solidFill>
                  <a:prstClr val="black"/>
                </a:solidFill>
              </a:rPr>
              <a:t>):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de-DE" sz="1400" dirty="0" err="1" smtClean="0">
                <a:solidFill>
                  <a:prstClr val="black"/>
                </a:solidFill>
              </a:rPr>
              <a:t>Whenever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there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are</a:t>
            </a:r>
            <a:r>
              <a:rPr lang="de-DE" sz="1400" dirty="0" smtClean="0">
                <a:solidFill>
                  <a:prstClr val="black"/>
                </a:solidFill>
              </a:rPr>
              <a:t> original </a:t>
            </a:r>
            <a:r>
              <a:rPr lang="de-DE" sz="1400" dirty="0" err="1" smtClean="0">
                <a:solidFill>
                  <a:prstClr val="black"/>
                </a:solidFill>
              </a:rPr>
              <a:t>xmlHttpRequests</a:t>
            </a:r>
            <a:r>
              <a:rPr lang="de-DE" sz="1400" dirty="0" smtClean="0">
                <a:solidFill>
                  <a:prstClr val="black"/>
                </a:solidFill>
              </a:rPr>
              <a:t>: </a:t>
            </a:r>
            <a:r>
              <a:rPr lang="de-DE" sz="1400" dirty="0" err="1" smtClean="0">
                <a:solidFill>
                  <a:prstClr val="black"/>
                </a:solidFill>
              </a:rPr>
              <a:t>retrieve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userId</a:t>
            </a:r>
            <a:r>
              <a:rPr lang="de-DE" sz="1400" dirty="0" smtClean="0">
                <a:solidFill>
                  <a:prstClr val="black"/>
                </a:solidFill>
              </a:rPr>
              <a:t>, save </a:t>
            </a:r>
            <a:r>
              <a:rPr lang="de-DE" sz="1400" dirty="0" err="1" smtClean="0">
                <a:solidFill>
                  <a:prstClr val="black"/>
                </a:solidFill>
              </a:rPr>
              <a:t>request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headers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 smtClean="0">
                <a:solidFill>
                  <a:prstClr val="black"/>
                </a:solidFill>
              </a:rPr>
              <a:t>+ </a:t>
            </a:r>
            <a:r>
              <a:rPr lang="de-DE" sz="1400" dirty="0" err="1" smtClean="0">
                <a:solidFill>
                  <a:prstClr val="black"/>
                </a:solidFill>
              </a:rPr>
              <a:t>associate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with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url</a:t>
            </a:r>
            <a:endParaRPr lang="de-DE" sz="1400" dirty="0" smtClean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de-DE" sz="1400" dirty="0" err="1" smtClean="0">
                <a:solidFill>
                  <a:prstClr val="black"/>
                </a:solidFill>
              </a:rPr>
              <a:t>Whenever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there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is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tab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url</a:t>
            </a:r>
            <a:r>
              <a:rPr lang="de-DE" sz="1400" dirty="0" smtClean="0">
                <a:solidFill>
                  <a:prstClr val="black"/>
                </a:solidFill>
              </a:rPr>
              <a:t> update: </a:t>
            </a:r>
            <a:r>
              <a:rPr lang="de-DE" sz="1400" dirty="0" err="1" smtClean="0">
                <a:solidFill>
                  <a:prstClr val="black"/>
                </a:solidFill>
              </a:rPr>
              <a:t>lookup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userId</a:t>
            </a:r>
            <a:endParaRPr lang="de-DE" sz="1400" dirty="0" smtClean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de-DE" sz="1400" dirty="0" err="1" smtClean="0">
                <a:solidFill>
                  <a:prstClr val="black"/>
                </a:solidFill>
              </a:rPr>
              <a:t>When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there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is</a:t>
            </a:r>
            <a:r>
              <a:rPr lang="de-DE" sz="1400" dirty="0" smtClean="0">
                <a:solidFill>
                  <a:prstClr val="black"/>
                </a:solidFill>
              </a:rPr>
              <a:t> a </a:t>
            </a:r>
            <a:r>
              <a:rPr lang="de-DE" sz="1400" dirty="0" err="1" smtClean="0">
                <a:solidFill>
                  <a:prstClr val="black"/>
                </a:solidFill>
              </a:rPr>
              <a:t>userId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change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message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tab‘s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content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script</a:t>
            </a:r>
            <a:r>
              <a:rPr lang="de-DE" sz="1400" dirty="0">
                <a:solidFill>
                  <a:prstClr val="black"/>
                </a:solidFill>
              </a:rPr>
              <a:t/>
            </a:r>
            <a:br>
              <a:rPr lang="de-DE" sz="1400" dirty="0">
                <a:solidFill>
                  <a:prstClr val="black"/>
                </a:solidFill>
              </a:rPr>
            </a:br>
            <a:endParaRPr lang="de-DE" sz="1400" dirty="0" smtClean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de-DE" sz="1400" dirty="0" err="1" smtClean="0">
                <a:solidFill>
                  <a:prstClr val="black"/>
                </a:solidFill>
              </a:rPr>
              <a:t>When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ever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there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is</a:t>
            </a:r>
            <a:r>
              <a:rPr lang="de-DE" sz="1400" dirty="0" smtClean="0">
                <a:solidFill>
                  <a:prstClr val="black"/>
                </a:solidFill>
              </a:rPr>
              <a:t> a Request </a:t>
            </a:r>
            <a:r>
              <a:rPr lang="de-DE" sz="1400" dirty="0" err="1" smtClean="0">
                <a:solidFill>
                  <a:prstClr val="black"/>
                </a:solidFill>
              </a:rPr>
              <a:t>with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scss_sent</a:t>
            </a:r>
            <a:r>
              <a:rPr lang="de-DE" sz="1400" dirty="0" err="1" smtClean="0">
                <a:solidFill>
                  <a:prstClr val="black"/>
                </a:solidFill>
              </a:rPr>
              <a:t>_from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equals</a:t>
            </a:r>
            <a:r>
              <a:rPr lang="de-DE" sz="1400" dirty="0" smtClean="0">
                <a:solidFill>
                  <a:prstClr val="black"/>
                </a:solidFill>
              </a:rPr>
              <a:t> „</a:t>
            </a:r>
            <a:r>
              <a:rPr lang="de-DE" sz="1400" dirty="0" err="1" smtClean="0">
                <a:solidFill>
                  <a:prstClr val="black"/>
                </a:solidFill>
              </a:rPr>
              <a:t>cs</a:t>
            </a:r>
            <a:r>
              <a:rPr lang="de-DE" sz="1400" dirty="0" smtClean="0">
                <a:solidFill>
                  <a:prstClr val="black"/>
                </a:solidFill>
              </a:rPr>
              <a:t>“: Paste </a:t>
            </a:r>
            <a:r>
              <a:rPr lang="de-DE" sz="1400" dirty="0" err="1" smtClean="0">
                <a:solidFill>
                  <a:prstClr val="black"/>
                </a:solidFill>
              </a:rPr>
              <a:t>saved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request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headers</a:t>
            </a:r>
            <a:r>
              <a:rPr lang="de-DE" sz="1400" dirty="0" smtClean="0">
                <a:solidFill>
                  <a:prstClr val="black"/>
                </a:solidFill>
              </a:rPr>
              <a:t>. </a:t>
            </a:r>
            <a:endParaRPr lang="de-DE" sz="14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>
                <a:solidFill>
                  <a:prstClr val="black"/>
                </a:solidFill>
              </a:rPr>
              <a:t>2. Request </a:t>
            </a:r>
            <a:r>
              <a:rPr lang="de-DE" sz="1100" dirty="0">
                <a:solidFill>
                  <a:prstClr val="black"/>
                </a:solidFill>
                <a:hlinkClick r:id="rId2"/>
              </a:rPr>
              <a:t>https://api-v2.soundcloud.com/profile/soundcloud%3Ausers%3A</a:t>
            </a:r>
            <a:r>
              <a:rPr lang="de-DE" sz="1100" dirty="0">
                <a:solidFill>
                  <a:srgbClr val="FF0000"/>
                </a:solidFill>
                <a:hlinkClick r:id="rId2"/>
              </a:rPr>
              <a:t>&lt;user-id&gt;</a:t>
            </a:r>
            <a:r>
              <a:rPr lang="de-DE" sz="1100" dirty="0">
                <a:solidFill>
                  <a:prstClr val="black"/>
                </a:solidFill>
                <a:hlinkClick r:id="rId2"/>
              </a:rPr>
              <a:t>?</a:t>
            </a:r>
            <a:r>
              <a:rPr lang="de-DE" sz="1100" dirty="0" smtClean="0">
                <a:solidFill>
                  <a:prstClr val="black"/>
                </a:solidFill>
                <a:hlinkClick r:id="rId2"/>
              </a:rPr>
              <a:t>limit=50</a:t>
            </a:r>
            <a:r>
              <a:rPr lang="de-DE" sz="1100" dirty="0">
                <a:solidFill>
                  <a:prstClr val="black"/>
                </a:solidFill>
              </a:rPr>
              <a:t/>
            </a:r>
            <a:br>
              <a:rPr lang="de-DE" sz="1100" dirty="0">
                <a:solidFill>
                  <a:prstClr val="black"/>
                </a:solidFill>
              </a:rPr>
            </a:br>
            <a:r>
              <a:rPr lang="de-DE" sz="1100" dirty="0" smtClean="0">
                <a:solidFill>
                  <a:prstClr val="black"/>
                </a:solidFill>
              </a:rPr>
              <a:t>	</a:t>
            </a:r>
            <a:r>
              <a:rPr lang="de-DE" sz="1800" dirty="0" smtClean="0">
                <a:solidFill>
                  <a:prstClr val="black"/>
                </a:solidFill>
              </a:rPr>
              <a:t>→ </a:t>
            </a:r>
            <a:r>
              <a:rPr lang="de-DE" sz="1800" dirty="0">
                <a:solidFill>
                  <a:prstClr val="black"/>
                </a:solidFill>
              </a:rPr>
              <a:t>JSON-response </a:t>
            </a:r>
            <a:r>
              <a:rPr lang="de-DE" sz="1800" dirty="0" err="1">
                <a:solidFill>
                  <a:prstClr val="black"/>
                </a:solidFill>
              </a:rPr>
              <a:t>with</a:t>
            </a:r>
            <a:r>
              <a:rPr lang="de-DE" sz="1800" dirty="0">
                <a:solidFill>
                  <a:prstClr val="black"/>
                </a:solidFill>
              </a:rPr>
              <a:t> all </a:t>
            </a:r>
            <a:r>
              <a:rPr lang="de-DE" sz="1800" dirty="0" err="1" smtClean="0">
                <a:solidFill>
                  <a:prstClr val="black"/>
                </a:solidFill>
              </a:rPr>
              <a:t>tracks</a:t>
            </a:r>
            <a:r>
              <a:rPr lang="de-DE" sz="1800" dirty="0" smtClean="0">
                <a:solidFill>
                  <a:prstClr val="black"/>
                </a:solidFill>
              </a:rPr>
              <a:t> + </a:t>
            </a:r>
            <a:r>
              <a:rPr lang="de-DE" sz="1800" dirty="0" err="1" smtClean="0">
                <a:solidFill>
                  <a:prstClr val="black"/>
                </a:solidFill>
              </a:rPr>
              <a:t>playlists</a:t>
            </a:r>
            <a:r>
              <a:rPr lang="de-DE" sz="1100" dirty="0" smtClean="0">
                <a:solidFill>
                  <a:prstClr val="black"/>
                </a:solidFill>
              </a:rPr>
              <a:t> </a:t>
            </a: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>
                <a:solidFill>
                  <a:prstClr val="black"/>
                </a:solidFill>
              </a:rPr>
              <a:t>3. </a:t>
            </a:r>
            <a:r>
              <a:rPr lang="de-DE" sz="1800" dirty="0" err="1" smtClean="0">
                <a:solidFill>
                  <a:prstClr val="black"/>
                </a:solidFill>
              </a:rPr>
              <a:t>Build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tracklist</a:t>
            </a:r>
            <a:endParaRPr lang="de-DE" sz="18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>
                <a:solidFill>
                  <a:prstClr val="black"/>
                </a:solidFill>
              </a:rPr>
              <a:t>4. </a:t>
            </a:r>
            <a:r>
              <a:rPr lang="de-DE" sz="1800" dirty="0" smtClean="0">
                <a:solidFill>
                  <a:prstClr val="black"/>
                </a:solidFill>
              </a:rPr>
              <a:t>In </a:t>
            </a:r>
            <a:r>
              <a:rPr lang="de-DE" sz="1800" dirty="0" err="1" smtClean="0">
                <a:solidFill>
                  <a:prstClr val="black"/>
                </a:solidFill>
              </a:rPr>
              <a:t>queue</a:t>
            </a:r>
            <a:r>
              <a:rPr lang="de-DE" sz="1800" dirty="0" smtClean="0">
                <a:solidFill>
                  <a:prstClr val="black"/>
                </a:solidFill>
              </a:rPr>
              <a:t> Call: </a:t>
            </a:r>
            <a:r>
              <a:rPr lang="de-DE" sz="1100" dirty="0">
                <a:solidFill>
                  <a:prstClr val="black"/>
                </a:solidFill>
                <a:hlinkClick r:id="rId3"/>
              </a:rPr>
              <a:t>https://api.soundcloud.com/i1/tracks/</a:t>
            </a:r>
            <a:r>
              <a:rPr lang="de-DE" sz="1100" dirty="0">
                <a:solidFill>
                  <a:srgbClr val="FF0000"/>
                </a:solidFill>
                <a:hlinkClick r:id="rId3"/>
              </a:rPr>
              <a:t>&lt;track-id&gt;</a:t>
            </a:r>
            <a:r>
              <a:rPr lang="de-DE" sz="1100" dirty="0">
                <a:solidFill>
                  <a:prstClr val="black"/>
                </a:solidFill>
                <a:hlinkClick r:id="rId3"/>
              </a:rPr>
              <a:t>/</a:t>
            </a:r>
            <a:r>
              <a:rPr lang="de-DE" sz="1100" dirty="0" smtClean="0">
                <a:solidFill>
                  <a:prstClr val="black"/>
                </a:solidFill>
                <a:hlinkClick r:id="rId3"/>
              </a:rPr>
              <a:t>streams?client_id=b45b1aa10f1ac2941910a7f0d10f8e28&amp;app_version=d5f2cbe</a:t>
            </a:r>
            <a:r>
              <a:rPr lang="de-DE" sz="1100" dirty="0" smtClean="0">
                <a:solidFill>
                  <a:prstClr val="black"/>
                </a:solidFill>
              </a:rPr>
              <a:t/>
            </a:r>
            <a:br>
              <a:rPr lang="de-DE" sz="1100" dirty="0" smtClean="0">
                <a:solidFill>
                  <a:prstClr val="black"/>
                </a:solidFill>
              </a:rPr>
            </a:br>
            <a:r>
              <a:rPr lang="de-DE" sz="1100" dirty="0" smtClean="0">
                <a:solidFill>
                  <a:prstClr val="black"/>
                </a:solidFill>
              </a:rPr>
              <a:t>	</a:t>
            </a:r>
            <a:r>
              <a:rPr lang="de-DE" sz="1800" dirty="0" smtClean="0">
                <a:solidFill>
                  <a:prstClr val="black"/>
                </a:solidFill>
              </a:rPr>
              <a:t>→ </a:t>
            </a:r>
            <a:r>
              <a:rPr lang="de-DE" sz="1800" dirty="0">
                <a:solidFill>
                  <a:prstClr val="black"/>
                </a:solidFill>
              </a:rPr>
              <a:t>URL </a:t>
            </a:r>
            <a:r>
              <a:rPr lang="de-DE" sz="1800" dirty="0" err="1">
                <a:solidFill>
                  <a:prstClr val="black"/>
                </a:solidFill>
              </a:rPr>
              <a:t>with</a:t>
            </a:r>
            <a:r>
              <a:rPr lang="de-DE" sz="1800" dirty="0">
                <a:solidFill>
                  <a:prstClr val="black"/>
                </a:solidFill>
              </a:rPr>
              <a:t> track-.</a:t>
            </a:r>
            <a:r>
              <a:rPr lang="de-DE" sz="1800" dirty="0" smtClean="0">
                <a:solidFill>
                  <a:prstClr val="black"/>
                </a:solidFill>
              </a:rPr>
              <a:t>mp3</a:t>
            </a:r>
            <a:r>
              <a:rPr lang="de-DE" sz="1800" dirty="0">
                <a:solidFill>
                  <a:prstClr val="black"/>
                </a:solidFill>
              </a:rPr>
              <a:t/>
            </a:r>
            <a:br>
              <a:rPr lang="de-DE" sz="1800" dirty="0">
                <a:solidFill>
                  <a:prstClr val="black"/>
                </a:solidFill>
              </a:rPr>
            </a:br>
            <a:r>
              <a:rPr lang="de-DE" sz="1800" dirty="0">
                <a:solidFill>
                  <a:prstClr val="black"/>
                </a:solidFill>
              </a:rPr>
              <a:t>5. </a:t>
            </a:r>
            <a:r>
              <a:rPr lang="de-DE" sz="1800" dirty="0" err="1">
                <a:solidFill>
                  <a:prstClr val="black"/>
                </a:solidFill>
              </a:rPr>
              <a:t>Make</a:t>
            </a:r>
            <a:r>
              <a:rPr lang="de-DE" sz="1800" dirty="0">
                <a:solidFill>
                  <a:prstClr val="black"/>
                </a:solidFill>
              </a:rPr>
              <a:t> </a:t>
            </a:r>
            <a:r>
              <a:rPr lang="de-DE" sz="1800" dirty="0" err="1">
                <a:solidFill>
                  <a:prstClr val="black"/>
                </a:solidFill>
              </a:rPr>
              <a:t>chrome</a:t>
            </a:r>
            <a:r>
              <a:rPr lang="de-DE" sz="1800" dirty="0">
                <a:solidFill>
                  <a:prstClr val="black"/>
                </a:solidFill>
              </a:rPr>
              <a:t> save track-.mp3 </a:t>
            </a:r>
            <a:r>
              <a:rPr lang="de-DE" sz="1800" dirty="0" err="1">
                <a:solidFill>
                  <a:prstClr val="black"/>
                </a:solidFill>
              </a:rPr>
              <a:t>as</a:t>
            </a:r>
            <a:r>
              <a:rPr lang="de-DE" sz="1800" dirty="0">
                <a:solidFill>
                  <a:prstClr val="black"/>
                </a:solidFill>
              </a:rPr>
              <a:t> &lt;</a:t>
            </a:r>
            <a:r>
              <a:rPr lang="de-DE" sz="1800" dirty="0" err="1">
                <a:solidFill>
                  <a:prstClr val="black"/>
                </a:solidFill>
              </a:rPr>
              <a:t>track</a:t>
            </a:r>
            <a:r>
              <a:rPr lang="de-DE" sz="1800" dirty="0">
                <a:solidFill>
                  <a:prstClr val="black"/>
                </a:solidFill>
              </a:rPr>
              <a:t>-name&gt;.mp3 in </a:t>
            </a:r>
            <a:r>
              <a:rPr lang="de-DE" sz="1800" dirty="0" err="1">
                <a:solidFill>
                  <a:prstClr val="black"/>
                </a:solidFill>
              </a:rPr>
              <a:t>extension-globally</a:t>
            </a:r>
            <a:r>
              <a:rPr lang="de-DE" sz="1800" dirty="0">
                <a:solidFill>
                  <a:prstClr val="black"/>
                </a:solidFill>
              </a:rPr>
              <a:t> </a:t>
            </a:r>
            <a:r>
              <a:rPr lang="de-DE" sz="1800" dirty="0" err="1">
                <a:solidFill>
                  <a:prstClr val="black"/>
                </a:solidFill>
              </a:rPr>
              <a:t>specified</a:t>
            </a:r>
            <a:r>
              <a:rPr lang="de-DE" sz="1800" dirty="0">
                <a:solidFill>
                  <a:prstClr val="black"/>
                </a:solidFill>
              </a:rPr>
              <a:t> </a:t>
            </a:r>
            <a:r>
              <a:rPr lang="de-DE" sz="1800" dirty="0" err="1">
                <a:solidFill>
                  <a:prstClr val="black"/>
                </a:solidFill>
              </a:rPr>
              <a:t>download</a:t>
            </a:r>
            <a:r>
              <a:rPr lang="de-DE" sz="1800" dirty="0">
                <a:solidFill>
                  <a:prstClr val="black"/>
                </a:solidFill>
              </a:rPr>
              <a:t> </a:t>
            </a:r>
            <a:r>
              <a:rPr lang="de-DE" sz="1800" dirty="0" err="1">
                <a:solidFill>
                  <a:prstClr val="black"/>
                </a:solidFill>
              </a:rPr>
              <a:t>folder</a:t>
            </a:r>
            <a:r>
              <a:rPr lang="de-DE" sz="18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>
                <a:solidFill>
                  <a:prstClr val="black"/>
                </a:solidFill>
              </a:rPr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1800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 smtClean="0">
                <a:solidFill>
                  <a:prstClr val="black"/>
                </a:solidFill>
              </a:rPr>
              <a:t>General: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 smtClean="0">
                <a:solidFill>
                  <a:prstClr val="black"/>
                </a:solidFill>
              </a:rPr>
              <a:t>- Maximum x </a:t>
            </a:r>
            <a:r>
              <a:rPr lang="de-DE" sz="1800" dirty="0" err="1" smtClean="0">
                <a:solidFill>
                  <a:prstClr val="black"/>
                </a:solidFill>
              </a:rPr>
              <a:t>downloads</a:t>
            </a:r>
            <a:r>
              <a:rPr lang="de-DE" sz="1800" dirty="0" smtClean="0">
                <a:solidFill>
                  <a:prstClr val="black"/>
                </a:solidFill>
              </a:rPr>
              <a:t> in parallel (e.g. x = 5)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 smtClean="0">
                <a:solidFill>
                  <a:prstClr val="black"/>
                </a:solidFill>
              </a:rPr>
              <a:t>- </a:t>
            </a:r>
            <a:r>
              <a:rPr lang="de-DE" sz="1800" dirty="0" err="1" smtClean="0">
                <a:solidFill>
                  <a:prstClr val="black"/>
                </a:solidFill>
              </a:rPr>
              <a:t>Automatically</a:t>
            </a:r>
            <a:r>
              <a:rPr lang="de-DE" sz="1800" dirty="0" smtClean="0">
                <a:solidFill>
                  <a:prstClr val="black"/>
                </a:solidFill>
              </a:rPr>
              <a:t> pause </a:t>
            </a:r>
            <a:r>
              <a:rPr lang="de-DE" sz="1800" dirty="0" err="1" smtClean="0">
                <a:solidFill>
                  <a:prstClr val="black"/>
                </a:solidFill>
              </a:rPr>
              <a:t>and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retry</a:t>
            </a:r>
            <a:r>
              <a:rPr lang="de-DE" sz="1800" dirty="0" smtClean="0">
                <a:solidFill>
                  <a:prstClr val="black"/>
                </a:solidFill>
              </a:rPr>
              <a:t> on </a:t>
            </a:r>
            <a:r>
              <a:rPr lang="de-DE" sz="1800" dirty="0" err="1" smtClean="0">
                <a:solidFill>
                  <a:prstClr val="black"/>
                </a:solidFill>
              </a:rPr>
              <a:t>server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7269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Larissa</vt:lpstr>
      <vt:lpstr>Sound Cloud Snap Shot</vt:lpstr>
      <vt:lpstr>Integration concept</vt:lpstr>
      <vt:lpstr>Retrieving the url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Cloud Snap Shot</dc:title>
  <dc:creator>Felix</dc:creator>
  <cp:lastModifiedBy>Felix</cp:lastModifiedBy>
  <cp:revision>11</cp:revision>
  <dcterms:created xsi:type="dcterms:W3CDTF">2014-12-10T13:51:30Z</dcterms:created>
  <dcterms:modified xsi:type="dcterms:W3CDTF">2014-12-19T10:18:37Z</dcterms:modified>
</cp:coreProperties>
</file>